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presProps" Target="presProps.xml"/>
  <Relationship Id="rId27" Type="http://schemas.openxmlformats.org/officeDocument/2006/relationships/viewProps" Target="viewProps.xml"/>
  <Relationship Id="rId28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400528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76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ண்ணற்ற நன்மைகளாலே நிறைத்தீரே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76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– ஸ்தோத்திரம் (2)  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76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உம்மிடத்தில் வருவோரைத் தள்ளாதவரே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76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றங்காமல் என்னும் எம்மைக் காப்பவரே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76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– ஸ்தோத்திரம் (2)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76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3. பாடத் தெரியாது உம்மைப் பாடுகின்றோமே – உலக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76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ாசம் புரியாது உம்மில பாசம் வைத்தோமே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7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– ஸ்தோத்திரம் (2)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76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4. ஜீவ நதியே எங்கள் தேவ ஆவியே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76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ங்களுக்குள் வாசம் பண்ணும் தூய ஆவியே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7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ராதிக்க கூடி வந்தோம் இயேசய்யா – உம்மை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76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– ஸ்தோத்திரம் (2)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76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5. அற்புதங்கள் செய்யும் ஆவியானவரே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76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ம்மை அர்ப்பணித்தோம் உந்தன் அன்பை பாடிடவே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76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– ஸ்தோத்திரம் (2)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76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டிப்பாடி ஸ்தோத்தரிப்போம் இயேசய்யா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76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ேவ சபையில் தேவா வந்திரங்குமே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76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ேவ ஜனங்கள் கூடி துதிக்கின்றோமே (2)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76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ஸ்தோத்திரம் ஸ்தோத்திரம் ஸ்தோத்திரமே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7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 உமக்கே என்றும் ஸ்தோத்திரமே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76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– ஆராதிக்க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76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அளவற்ற அன்பினாலே அணைத்தீரே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76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00">
  <a:themeElements>
    <a:clrScheme name="Theme10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0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0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23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2026-07-25T14:16:53Z</dcterms:created>
  <dcterms:modified xsi:type="dcterms:W3CDTF">2026-07-25T14:16:53Z</dcterms:modified>
  <dc:title>துதிப் பாடல்கள் : 276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