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ற்ற நன்மைகளாலே நிறை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ஸ்தோத்திரம் (2)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ிடத்தில் வருவோரைத் தள்ளாத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ங்காமல் என்னும் எம்மைக் காப்ப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ஸ்தோத்திரம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டத் தெரியாது உம்மைப் பாடுகின்றோமே – உல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் புரியாது உம்மில பாசம் வைத்தோ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ஸ்தோத்திரம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ீவ நதியே எங்கள் தேவ ஆவ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ுக்குள் வாசம் பண்ணும் தூய ஆவ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கூடி வந்தோம் இயேசய்யா – உம்ம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ஸ்தோத்திரம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ற்புதங்கள் செய்யும் ஆவியான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மை அர்ப்பணித்தோம் உந்தன் அன்பை பாட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ஸ்தோத்திரம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ிப்பாடி ஸ்தோத்தரிப்போம் இயேச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பையில் தேவா வந்திரங்க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ஜனங்கள் கூடி துதிக்கின்றோமே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் ஸ்தோத்திரம் ஸ்தோத்திர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உமக்கே என்றும் ஸ்தோத்திர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ஆராதி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ளவற்ற அன்பினாலே அணை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2026-09-08T15:38:05Z</dcterms:created>
  <dcterms:modified xsi:type="dcterms:W3CDTF">2026-09-08T15:38:05Z</dcterms:modified>
  <dc:title>துதிப் பாடல்கள் : 276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