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நேக வாக்குகள்
என்றும் மாறிடாததால்
என்னை என்றும் வழி நடத்தும்
உந்தன் ஜீவ பாதைய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ோரமாம் பாவியாம் என்னையும் உந்தன்
கொல்கொதா வரைக்கும் கொண்டு சென்றீர்
கழுவினீர் எந்தன் பாவ கறைகள்
களைந்தேன் வாழ்க்கையின் துரோகங்கள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நேகத்தின் சிகரமாம் என் இயேசு ராஜன்
சிந்தினாரே கண்ணீர் சிலுவையிலே தண்ணீரும்
இரத்தமாய் வந்ததைக் கண்டேன்
என் கவலைகள் தீர்க்கவே நீர் மரித்த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ிருக்கரம் நீட்டி என்னை அழைத்த
உம் மகா சிநேகத்தை வர்ணிக்கவே
ஆயிரம் நாவுகள் போதாது ஸ்வாமி
எப்படி மறப்பேன் நான் உம்ம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2026-09-15T18:27:29Z</dcterms:created>
  <dcterms:modified xsi:type="dcterms:W3CDTF">2026-09-15T18:27:29Z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