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, where is thy refuge, my brother, 
And what is thy prospect to-day ? 
Why toil for the wealth that will perish, 
The treasures that rust and decay ? 
Oh, think of thy soul, that for ever 
Must live on eternity's shore; 
When thou in the dust art forgotten, 
When pleasure can charm thee no 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will profit thee nothing, but fearful the cost 
To gain the whole world if thy soul should be lo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Master is calling thee, brother, 
In tones of compassion and love, 
To feel that sweet rapture of pardon, 
And lay up thy treasure above: 
Oh, kneel at the cross where He suffered 
To ransom thy soul from the grave ; 
The arm of His mercy will hold thee, 
The arm that is mighty to sa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s summer is waning, my brother, 
Repent, ere the season is past; 
God's goodness to thee is extended 
As long as the daybeam shall last ; 
Then slight not the warning repeated 
With all the bright moments that roll ; 
Nor say, when the harvest is ended, 
That no one hath cared for thy sou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2026-07-31T13:10:33Z</dcterms:created>
  <dcterms:modified xsi:type="dcterms:W3CDTF">2026-07-31T13:10:33Z</dcterms:modified>
  <dc:title>Hymn : 1178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