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Tis midnight : and on Olive's brow
The star is dimmed that lately shone;
‘Tis midnight ; in the garden now
The suffering Saviour prays al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‘Tis midnight : and from all removed,
The Saviour wrestles 'lone with fears;
E'en that disciple whom He loved
Heeds not his Master's grief and t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‘Tis midnight : and for others' guilt
The Man of Sorrows weeps in blood;
Yet He, who hath in anguish knelt,
Is not forsaken by His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‘Tis midnight : and from ether-plains
Ts borne the song that angels know;
Unheard by mortals are the strains
That sweetly soothe the Saviour's wo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2026-07-30T15:25:33Z</dcterms:created>
  <dcterms:modified xsi:type="dcterms:W3CDTF">2026-07-30T15:25:33Z</dcterms:modified>
  <dc:title>Hymn : 132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