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ட்டாம் நாளில் விருத்தசேதனமடைந்தவன், இஸ்ரவேல் வம்சத்தான், பென்யமீன் கோத்திரத்தான், எபிரெயரில் பிறந்த எபிரெயன், நியாயப்பிரமாணத்தின்படி பரிசேயன்;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்திவைராக்கியத்தின்படி சபையைத் துன்பப்படுத்தினவன், நியாயப்பிரமாணத்திற்குரிய நீதியின்படி குற்றஞ்சாட்டப்படாதவ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பக்திவைராக்கியத்தின்படி சபையைத் துன்பப்படுத்தினவன், நியாயப்பிரமாணத்திற்குரிய நீதியின்படி குற்றஞ்சாட்டப்படாதவ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கிலும், எனக்கு லாபமாயிருந்தவைகளெவைகளோ அவைகளைக் கிறிஸ்துவுக்கு நஷ்டமென்று எண்ணினேன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மாத்திரமல்ல, என் கர்த்தராகிய கிறிஸ்து இயேசுவை அறிகிற அறிவின் மேன்மைக்காக எல்லாவற்றையும் நஷ்டமென்று எண்ணிக்கொண்டிருக்கிறே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துமாத்திரமல்ல, என் கர்த்தராகிய கிறிஸ்து இயேசுவை அறிகிற அறிவின் மேன்மைக்காக எல்லாவற்றையும் நஷ்டமென்று எண்ணிக்கொண்டிருக்கிறே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ிறிஸ்துவை ஆதாயப்படுத்திக்கொள்ளும்படிக்கும், நியாயப்பிரமாணத்தினால் வருகிற சுயநீதியை உடையவனாயிராமல், கிறிஸ்துவைப் பற்றும் விசுவாசத்தினால் வருகிறதும் விசுவாசமூலமாய் தேவனால் உண்டாயிருக்கிறதுமான நீதியை உடையவனாயிருந்து, கிறிஸ்துவுக்குள் இருக்கிறேனென்று காணப்படும்படிக்கும்,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நான் கிறிஸ்துவை ஆதாயப்படுத்திக்கொள்ளும்படிக்கும், நியாயப்பிரமாணத்தினால் வருகிற சுயநீதியை உடையவனாயிராமல், கிறிஸ்துவைப் பற்றும் விசுவாசத்தினால் வருகிறதும் விசுவாசமூலமாய் தேவனால் உண்டாயிருக்கிறதுமான நீதியை உடையவனாயிருந்து, கிறிஸ்துவுக்குள் இருக்கிறேனென்று காணப்படும்படிக்கும்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நான் அவரையும் அவருடைய உயிர்த்தெழுதலின் வல்லமையையும், அவருடைய பாடுகளின் பாக்கியத்தையும் அறிகிறதற்கும், அவருடைய மரணத்திற்கொப்பான மரணத்திற்குள்ளாகி, எப்படியாயினும் நான் மரித்தோரிலிருந்து உயிரோடெழுந்திருப்பதற்குத் தகுதியாகும்படிக்கும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ப்படி நான் அவரையும் அவருடைய உயிர்த்தெழுதலின் வல்லமையையும், அவருடைய பாடுகளின் பாக்கியத்தையும் அறிகிறதற்கும், அவருடைய மரணத்திற்கொப்பான மரணத்திற்குள்ளாகி, எப்படியாயினும் நான் மரித்தோரிலிருந்து உயிரோடெழுந்திருப்பதற்குத் தகுதியாகும்படிக்கும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, என் சகோதரரே, கர்த்தருக்குள் சந்தோஷப்படுங்கள். எழுதினவைகளையே எழுதுவது எனக்கு வருத்தமல்ல, அது உங்களுக்கு நலமாயிருக்கும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வருக்காக எல்லாவற்றையும் நஷ்டமென்று விட்டேன்; குப்பையுமாக எண்ணுகி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டைந்தாயிற்று, அல்லது முற்றிலும் தேறினவனானேன் என்று எண்ணாமல், கிறிஸ்து இயேசுவினால் நான் எதற்காகப் பிடிக்கப்பட்டேனோ அதை நான் பிடித்துக்கொள்ளும்படி ஆசையாய்த் தொடர்கி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நான் அடைந்தாயிற்று, அல்லது முற்றிலும் தேறினவனானேன் என்று எண்ணாமல், கிறிஸ்து இயேசுவினால் நான் எதற்காகப் பிடிக்கப்பட்டேனோ அதை நான் பிடித்துக்கொள்ளும்படி ஆசையாய்த் தொடர்கி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அதைப் பிடித்துக்கொண்டேனென்று நான் எண்ணுகிறதில்லை; ஒன்று செய்கிறேன், பின்னானவைகளை மறைந்து, முன்னானவைகளை நாடி,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சகோதரரே, அதைப் பிடித்துக்கொண்டேனென்று நான் எண்ணுகிறதில்லை; ஒன்று செய்கிறேன், பின்னானவைகளை மறைந்து, முன்னானவைகளை நாடி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இயேசுவுக்குள் தேவன் அழைத்த பரம அழைப்பின் பந்தயப்பொருளுக்காக இலக்கை நோக்கித் தொடருகிறேன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கிறிஸ்து இயேசுவுக்குள் தேவன் அழைத்த பரம அழைப்பின் பந்தயப்பொருளுக்காக இலக்கை நோக்கித் தொடருகிறேன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நம்மில் தேறினவர்கள் யாவரும் இந்தச் சிந்தையாயிருக்கக்கடவோம்; எந்தக் காரியத்திலாவது நீங்கள் வேறே சிந்தையாயிருந்தால், அதையும் தேவன் உங்களுக்கு வெளிப்படுத்துவார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ஆகையால், நம்மில் தேறினவர்கள் யாவரும் இந்தச் சிந்தையாயிருக்கக்கடவோம்; எந்தக் காரியத்திலாவது நீங்கள் வேறே சிந்தையாயிருந்தால், அதையும் தேவன் உங்களுக்கு வெளிப்படுத்துவார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ஆகிலும் நாம் எதுவரையில் தேறியிருக்கிறோமோ, அதுமுதல் ஒரே ஒழுங்காய் நடந்துகொண்டு, ஒரே சிந்தையாயிருப்போமாக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மேலும், என் சகோதரரே, கர்த்தருக்குள் சந்தோஷப்படுங்கள். எழுதினவைகளையே எழுதுவது எனக்கு வருத்தமல்ல, அது உங்களுக்கு நலமாயிருக்கும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் என்னோடேகூடப் பின்பற்றுகிறவர்களாகி, நாங்கள் உங்களுக்கு வழிகாட்டுகிறபடி நடக்கிறவர்களை மாதிரியாக நோக்குங்கள்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சகோதரரே, நீங்கள் என்னோடேகூடப் பின்பற்றுகிறவர்களாகி, நாங்கள் உங்களுக்கு வழிகாட்டுகிறபடி நடக்கிறவர்களை மாதிரியாக நோக்குங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அநேகர் வேறுவிதமாய் நடக்கிறார்கள். அவர்கள் கிறிஸ்துவின் சிலுவைக்குப் பகைஞரென்று உங்களுக்கு அநேகந்தரம் சொன்னேன், இப்பொழுது கண்ணீரோடும் சொல்லுகிறே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ஏனெனில், அநேகர் வேறுவிதமாய் நடக்கிறார்கள். அவர்கள் கிறிஸ்துவின் சிலுவைக்குப் பகைஞரென்று உங்களுக்கு அநேகந்தரம் சொன்னேன், இப்பொழுது கண்ணீரோடும் சொல்லுகிறே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முடிவு அழிவு. அவர்களுடைய தேவன் வயிறு, அவர்களுடைய மகிமை அவர்களுடைய இலச்சையே, அவர்கள் பூமிக்கடுத்தவைகளைச் சிந்திக்கிற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வர்களுடைய முடிவு அழிவு. அவர்களுடைய தேவன் வயிறு, அவர்களுடைய மகிமை அவர்களுடைய இலச்சையே, அவர்கள் பூமிக்கடுத்தவைகளைச் சிந்திக்கிறார்கள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ுடியிருப்போ பரலோகத்திலிருக்கிறது, அங்கேயிருந்து கர்த்தராயிருக்கிற இயேசுகிறிஸ்து என்னும் இரட்சகர் வர எதிர்பார்த்துக்கொண்டிருக்கிறோம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ம்முடைய குடியிருப்போ பரலோகத்திலிருக்கிறது, அங்கேயிருந்து கர்த்தராயிருக்கிற இயேசுகிறிஸ்து என்னும் இரட்சகர் வர எதிர்பார்த்துக்கொண்டிருக்கிறோம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எல்லாவற்றையும் தமக்குக் கீழ்ப்படுத்திக்கொள்ளத்தக்க தம்முடைய வல்லமையான செயலின்படியே, நம்முடைய அற்பமான சரீரத்தைத் தம்முடைய மகிமையான சரீரத்திற்கு ஒப்பாக மறுரூபப்படுத்துவார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வர் எல்லாவற்றையும் தமக்குக் கீழ்ப்படுத்திக்கொள்ளத்தக்க தம்முடைய வல்லமையான செயலின்படியே, நம்முடைய அற்பமான சரீரத்தைத் தம்முடைய மகிமையான சரீரத்திற்கு ஒப்பாக மறுரூபப்படுத்துவார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நாய்களுக்கு எச்சரிக்கையாயிருங்கள், பொல்லாத வேலையாட்களுக்கு எச்சரிக்கையாயிருங்கள், சுன்னத்துக்காரருக்கு எச்சரிக்கையாயிருங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ாம்சத்தின்மேல் நம்பிக்கையாயிராமல், ஆவியினாலே தேவனுக்கு ஆராதனைசெய்து, கிறிஸ்து இயேசுவுக்குள் மேன்மைபாராட்டுகிற நாமே விருத்தசேதனமுள்ளவ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னெனில், மாம்சத்தின்மேல் நம்பிக்கையாயிராமல், ஆவியினாலே தேவனுக்கு ஆராதனைசெய்து, கிறிஸ்து இயேசுவுக்குள் மேன்மைபாராட்டுகிற நாமே விருத்தசேதனமுள்ளவ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மேல் நம்பிக்கை வைக்கவேண்டுமானால் நானும் வைக்கலாம்; வேறொருவன் மாம்சத்தின்மேல் நம்பிக்கையாயிருக்க நினைத்தால் நான் அதிகமாய் அப்படிச் செய்யலாம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மாம்சத்தின்மேல் நம்பிக்கை வைக்கவேண்டுமானால் நானும் வைக்கலாம்; வேறொருவன் மாம்சத்தின்மேல் நம்பிக்கையாயிருக்க நினைத்தால் நான் அதிகமாய் அப்படிச் செய்யலாம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நான் எட்டாம் நாளில் விருத்தசேதனமடைந்தவன், இஸ்ரவேல் வம்சத்தான், பென்யமீன் கோத்திரத்தான், எபிரெயரில் பிறந்த எபிரெயன், நியாயப்பிரமாணத்தின்படி பரிசேயன்;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28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ूं; व्यवस्था के विषय में यदि कहो तो फरीसी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उत्साह के विषय में यदि कहो तो कलीसिया का सताने वाला; और व्यवस्था की धामिर्कता के विषय में यदि कह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तो निर्दोष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परन्तु जो जो बातें मेरे लाभ की थीं, उन्हीं को मैं ने मसीह के कारण हानि समझ लि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वरन मैं अपने प्रभु मसीह यीशु की पहिचान की उत्तमता के कारण सब बातों को हानि समझता हूं: जिस के कारण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ैं ने सब वस्तुओं की हानि उठाई, और उन्हें कूड़ा समझता हूं, जिस से मैं मसीह को प्राप्त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और उस में पाया जाऊं; न कि अपनी उस धामिर्कता के साथ, जो व्यवस्था से है, वरन उस धामिर्कता के साथ ज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मसीह पर विश्वास करने के कारण है, और परमेश्वर की ओर से विश्वास करने पर मिलती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और मैं उस को और उसके मृत्युंजय की सामर्थ को, और उसके साथ दुखों में सहभागी हाने के मर्म को जानूँ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और उस की मृत्यु की समानता को प्राप्त कर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निदान, हे मेरे भाइयो, प्रभु में आनन्दित रहो: वे ही बातें तुम को बार बार लिखने में मुझे तो को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ताकि मैं किसी भी रीति से मरे हुओं में से जी उठने के पद तक पहुंच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यह मतलब नहीं, कि मैं पा चुका हूं, या सिद्ध हो चुका हूं: पर उस पदार्थ को पकड़ने के लिये दौड़ा चल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जाता हूं, जिस के लिये मसीह यीशु ने मुझे पकड़ा थ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हे भाइयों, मेरी भावना यह नहीं कि मैं पकड़ चुका हूं: परन्तु केवल यह एक काम करता हूं, कि जो बात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ीछे रह गई हैं उन को भूल कर, आगे की बातों की ओर बढ़ता हुआ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निशाने की ओर दौड़ा चला जाता हूं, ताकि वह इनाम पाऊं, जिस के लिये परमेश्वर ने मुझे मसीह यीशु मे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ऊपर बुलाय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सो हम में से जितने सिद्ध हैं, यही विचार रखें, और यदि किसी बात में तुम्हारा और ही विचार हो त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परमेश्वर उसे भी तुम पर प्रगट कर देगा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सो जहां तक हम पहुंचे हैं, उसी के अनुसार चलें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ष्ट नहीं होता, और इस में तुम्हारी कुशलता है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हे भाइयो, तुम सब मिलकर मेरी सी चाल चलो, और उन्हें पहिचान रखो, जो इस रीति पर चलते हैं जिस क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उदाहरण तुम हम में पाते 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क्योंकि बहुतेरे ऐसी चाल चलते हैं, जिन की चर्चा मैं ने तुम से बार बार किया है और अब भी रो रोक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कहता हूं, कि वे अपनी चालचलन से मसीह के क्रूस के बैरी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उन का अन्त विनाश है, उन का ईश्वर पेट है, वे अपनी लज्ज़ा की बातों पर घमण्ड करते हैं, और पृथ्वी क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वस्तुओं पर मन लगाए रहते 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पर हमारा स्वदेश स्वर्ग पर है; और हम एक उद्धारकर्ता प्रभु यीशु मसीह के वहां से आने ही बाट जोह रह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ै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वह अपनी शक्ति के उस प्रभाव के अनुसार जिस के द्वारा वह सब वस्तुओं को अपने वश में कर सकता है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हमारी दीन-हीन देह का रूप बदलकर, अपनी महिमा की देह के अनुकूल बना देगा॥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कुत्तों से चौकस रहो, उन बुरे काम करने वालों से चौकस रहो, उन काट कूट करने वालों से चौकस रहो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क्योंकि खतना वाले तो हम ही हैं जो परमेश्वर के आत्मा की अगुवाई से उपासना करते हैं, और मसीह यीशु प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घमण्ड करते हैं और शरीर पर भरोसा नहीं रखते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पर मैं तो शरीर पर भी भरोसा रख सकता हूं यदि किसी और को शरीर पर भरोसा रखने का विचार हो, तो मैं उ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से भी बढ़कर रख सकता हूं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आठवें दिन मेरा खतना हुआ, इस्त्राएल के वंश, और बिन्यामीन के गोत्र का हूं; इब्रानियों का इब्रान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फिलिप्पियों : 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2026-09-05T22:16:08Z</dcterms:created>
  <dcterms:modified xsi:type="dcterms:W3CDTF">2026-09-05T22:16:08Z</dcterms:modified>
  <dc:title>फिलिप्पियों : 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