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ள்ளின் முடியணிந்து வள்ளலே என்றிக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ள்ளளவும் பேசாத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ன் போலே பிடித்துக் கசையால் அடித்து மிக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ிகள் செய்த பாவம்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றூணில் சேர்த்திறுக்கிச் செற்றலர்தாம் முறுக்கி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வங்கொண்டே தூஷிக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ற்றுமிரக்கமில்லாச் சண்டாளன் ஓடி வ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ிக் கன்னத்தறைய ஏசையாவ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னான மேனியதில் புழுதி மிகப்பட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ண்ணியன் நீர் கலங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நீரன்று அன்னா காய்பாவின் வீட்ட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ே அன்பருய்ய அவஸ்தைகளைச்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யேனைக் காத்தருளும்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ையவே பட்டபாடு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் கட்டப்பட்டவோ கால்கள் தள்ளாடின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யவர்கள் தூஷித்தாரோ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ுகம் அருள் மங்க செங்குருதிகள் பொ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ர் கஸ்திகொடுக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ுமை அன்பு தயாளம் புனிதமாக விள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மைப் பொருளதான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2026-06-10T09:09:47Z</dcterms:created>
  <dcterms:modified xsi:type="dcterms:W3CDTF">2026-06-10T09:09:47Z</dcterms:modified>
  <dc:title>துதிப் பாடல்கள் : 967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