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2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ளின் முடியணிந்து வள்ளலே என்றிக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ள்ளளவும் பேசாத ஏசைய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ளன் போலே பிடித்துக் கசையால் அடித்து மிக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ிகள் செய்த பாவம் ஏசைய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்றூணில் சேர்த்திறுக்கிச் செற்றலர்தாம் முறுக்கி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வங்கொண்டே தூஷிக்க ஏசைய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ற்றுமிரக்கமில்லாச் சண்டாளன் ஓடி வ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ிக் கன்னத்தறைய ஏசையாவ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ன்னான மேனியதில் புழுதி மிகப்பட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ண்ணியன் நீர் கலங்க ஏசைய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ா நீரன்று அன்னா காய்பாவின் வீட்ட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ணலே அன்பருய்ய அவஸ்தைகளைச் சக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ேனைக் காத்தருளும் ஏசைய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ையவே பட்டபாடு ஏசைய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கள் கட்டப்பட்டவோ கால்கள் தள்ளாடின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யவர்கள் தூஷித்தாரோ ஏசைய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ுகம் அருள் மங்க செங்குருதிகள் பொ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ர் கஸ்திகொடுக்க ஏசைய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றுமை அன்பு தயாளம் புனிதமாக விள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மைப் பொருளதான ஏசைய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2026-07-25T10:23:36Z</dcterms:created>
  <dcterms:modified xsi:type="dcterms:W3CDTF">2026-07-25T10:23:36Z</dcterms:modified>
  <dc:title>துதிப் பாடல்கள் : 967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