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waitest thou, O burdened soul, 
When Jesus now will make thee whole ? 
Give up thy all to His control------
The Life, the Truth,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is calling thee, gently calling thee ; 
He is calling thee, gently calling thee : 
Oh, come and give Him now thy heart----- 
He is calling thee to-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y waitest thou ? why not believe ? 
His offered grace with joy receive ; 
How can you still the Spirit grieve ? 
Thou hast no time to st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y waitest thou ? the days are few, 
And there is work for thee to do ; 
Forsake the wrong, the right pursue; 
Arise ! no more del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2026-09-16T13:41:49Z</dcterms:created>
  <dcterms:modified xsi:type="dcterms:W3CDTF">2026-09-16T13:41:49Z</dcterms:modified>
  <dc:title>Hymn : 348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