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redeemed, oh, praise the Lord ! 
My soul, from bondage free, 
Has found at last a resting-place 
In Him who died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redeemed ! . . . I am redeemed ! . . . 
I'll sing it o'er and o'er ; 
I am redeemed ! . . . Oh, praise the Lord ! 
Redeemed for evermo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looked, and lo, from Calvary's cross 
A healing fountain streamed ; 
It cleansed my heart, and now I sing, 
Praise God, I am redeeme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debt is paid, my soul is free ; 
And by His mighty power, 
The blood that washed my sins away 
Still cleanseth every hou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ll glory be to Jesus' name, 
I know that He is mine ! 
For on my heart the Spirit seals 
His pledge of love divin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nd when I reach that world more 
Than mortal ever dreamed, [bright 
I'll cast my crown at Jesus' feet, 
And cry,  Redeemed, redeemed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Hymn : 864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