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ீ துக்கவீட்டில் பிரவேசியாமலும், புலம்பப்போகாமலும், அவர்களுக்குப் பரிதபிக்காமலுமிருப்பாயாக என்று கர்த்தர் சொல்லுகிறார்; என் சமாதானத்தையும், கிருபையையும், இரக்கத்தையும், இந்த ஜனத்தைவிட்டு எடுத்துப்போட்டேன் என்று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தேசத்திலே பெரியோரும் சிறியோரும் சாவார்கள்; அவர்களை அடக்கம்பண்ணுவாரில்லை; அவர்களுக்காகப் புலம்புவாருமில்லை; அவர்கள் நிமித்தம் கீறிக்கொண்டு, மொட்டையடித்துக்கொள்வாரும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தேசத்திலே பெரியோரும் சிறியோரும் சாவார்கள்; அவர்களை அடக்கம்பண்ணுவாரில்லை; அவர்களுக்காகப் புலம்புவாருமில்லை; அவர்கள் நிமித்தம் கீறிக்கொண்டு, மொட்டையடித்துக்கொள்வாரும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த்தவர்கள் நிமித்தம் உண்டான துக்கத்தை ஆற்ற அவர்களுக்கு அப்பம் பங்கிடப்படுவதுமில்லை; ஒருவனுடைய தகப்பனுக்காவது, ஒருவனுடைய தாய்க்காவது துக்கப்படுகிறவர்களுக்குத் தேற்றரவின் பாத்திரத்தைக் குடிக்கக்கொடுப்பாரும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த்தவர்கள் நிமித்தம் உண்டான துக்கத்தை ஆற்ற அவர்களுக்கு அப்பம் பங்கிடப்படுவதுமில்லை; ஒருவனுடைய தகப்பனுக்காவது, ஒருவனுடைய தாய்க்காவது துக்கப்படுகிறவர்களுக்குத் தேற்றரவின் பாத்திரத்தைக் குடிக்கக்கொடுப்பாரும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அவர்களோடே புசித்துக்குடிக்க உட்காரும்படி விருந்துவீட்டிலும் பிரவேசியாய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ில், இதோ, இவ்விடத்திலே நான் உங்கள் கண்களுக்கு முன்பாகவும், உங்கள் நாட்களிலுமே, சந்தோஷத்தின் சத்தத்தையும் மகிழ்ச்சியின் சத்தத்தையும், மணவாளனின் சத்தத்தையும், மணவாட்டின் சத்தத்தையும் ஓயப்பண்ணுவேன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ில், இதோ, இவ்விடத்திலே நான் உங்கள் கண்களுக்கு முன்பாகவும், உங்கள் நாட்களிலுமே, சந்தோஷத்தின் சத்தத்தையும் மகிழ்ச்சியின் சத்தத்தையும், மணவாளனின் சத்தத்தையும், மணவாட்டின் சத்தத்தையும் ஓயப்பண்ணுவேன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ெனில், இதோ, இவ்விடத்திலே நான் உங்கள் கண்களுக்கு முன்பாகவும், உங்கள் நாட்களிலுமே, சந்தோஷத்தின் சத்தத்தையும் மகிழ்ச்சியின் சத்தத்தையும், மணவாளனின் சத்தத்தையும், மணவாட்டின் சத்தத்தையும் ஓயப்பண்ணுவேன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ந்த வார்த்தைகளையெல்லாம் இந்த ஜனத்துக்கு அறிவிக்கும்போது, அவர்கள் உன்னை நோக்கி: கர்த்தர் எங்கள்மேல் இத்தனை பெரிய தீங்கைக் கூறுவானேன் என்றும், நாங்கள் செய்த அக்கிரமம் என்ன? நாங்கள் எங்கள் தேவனாகிய கர்த்தருக்கு விரோதமாகச்செய்த எங்கள் பாவம் என்ன? என்றும் கேட்பார்களானால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ந்த வார்த்தைகளையெல்லாம் இந்த ஜனத்துக்கு அறிவிக்கும்போது, அவர்கள் உன்னை நோக்கி: கர்த்தர் எங்கள்மேல் இத்தனை பெரிய தீங்கைக் கூறுவானேன் என்றும், நாங்கள் செய்த அக்கிரமம் என்ன? நாங்கள் எங்கள் தேவனாகிய கர்த்தருக்கு விரோதமாகச்செய்த எங்கள் பாவம் என்ன? என்றும் கேட்பார்களானால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ந்த வார்த்தைகளையெல்லாம் இந்த ஜனத்துக்கு அறிவிக்கும்போது, அவர்கள் உன்னை நோக்கி: கர்த்தர் எங்கள்மேல் இத்தனை பெரிய தீங்கைக் கூறுவானேன் என்றும், நாங்கள் செய்த அக்கிரமம் என்ன? நாங்கள் எங்கள் தேவனாகிய கர்த்தருக்கு விரோதமாகச்செய்த எங்கள் பாவம் என்ன? என்றும் கேட்பார்களானால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அவர்களை நோக்கி: உங்கள் பிதாக்கள் என்னைவிட்டு அந்நியதேவர்களைப் பின்பற்றி, அவர்களைச் சேவித்து, அவர்களைப் பணிந்துகொண்டு, என் நியாயப்பிரமாணத்தைக் கைக்கொள்ளாமல் என்னை விட்டுவிட்டார்கள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அவர்களை நோக்கி: உங்கள் பிதாக்கள் என்னைவிட்டு அந்நியதேவர்களைப் பின்பற்றி, அவர்களைச் சேவித்து, அவர்களைப் பணிந்துகொண்டு, என் நியாயப்பிரமாணத்தைக் கைக்கொள்ளாமல் என்னை விட்டுவிட்டார்கள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உங்கள் பிதாக்களைப்பார்க்கிலும் அதிக கேடாக நடந்தீர்களே, இதோ உங்களில் ஒவ்வொருவரும் என் சொல்லைக் கேளாதபடிக்கு உங்கள் பொல்லாத இருதய கடினத்தின்படி நடக்கிறீ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உங்கள் பிதாக்களைப்பார்க்கிலும் அதிக கேடாக நடந்தீர்களே, இதோ உங்களில் ஒவ்வொருவரும் என் சொல்லைக் கேளாதபடிக்கு உங்கள் பொல்லாத இருதய கடினத்தின்படி நடக்கிறீ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, உங்களை இந்ததேசத்திலிருந்து நீங்களும் உங்கள் பிதாக்களும் அறியாத தேசத்திற்குத் துரத்திவிடுவேன்; அங்கே இரவும் பகலும் அந்நியதேவர்களைச் சேவிப்பீர்கள்; அங்கே நான் உங்களுக்குத் தயை செய்வத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தலால், உங்களை இந்ததேசத்திலிருந்து நீங்களும் உங்கள் பிதாக்களும் அறியாத தேசத்திற்குத் துரத்திவிடுவேன்; அங்கே இரவும் பகலும் அந்நியதேவர்களைச் சேவிப்பீர்கள்; அங்கே நான் உங்களுக்குத் தயை செய்வத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, இதோ, நாட்கள்வரும், அப்பொழுது இஸ்ரவேல் புத்திரரை எகிப்துதேசத்திலிருந்து வரப்பண்ணின கர்த்தருடைய ஜீவனைக்கொண்டு இனிமேல் சத்தியம்பண்ணாமல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தலால், இதோ, நாட்கள்வரும், அப்பொழுது இஸ்ரவேல் புத்திரரை எகிப்துதேசத்திலிருந்து வரப்பண்ணின கர்த்தருடைய ஜீவனைக்கொண்டு இனிமேல் சத்தியம்பண்ணாமல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பெண்ணை விவாகம்பண்ணவேண்டாம்; இவ்விடத்தில் உனக்குக் குமாரரும் குமாரத்திகளும் இருக்கவேண்டாம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புத்திரரை வடதேசத்திலும் தாம் அவர்களைத் துரத்திவிட்ட எல்லா தேசங்களிலுமிருந்து வரப்பண்ணின கர்த்தருடைய ஜீவனைக்கொண்டு சத்தியம்பண்ணுவார்கள்; நான் அவர்கள் பிதாக்களுக்குக் கொடுத்த அவர்களுடைய தேசத்துக்கு அவர்களைத் திரும்பி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புத்திரரை வடதேசத்திலும் தாம் அவர்களைத் துரத்திவிட்ட எல்லா தேசங்களிலுமிருந்து வரப்பண்ணின கர்த்தருடைய ஜீவனைக்கொண்டு சத்தியம்பண்ணுவார்கள்; நான் அவர்கள் பிதாக்களுக்குக் கொடுத்த அவர்களுடைய தேசத்துக்கு அவர்களைத் திரும்பி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புத்திரரை வடதேசத்திலும் தாம் அவர்களைத் துரத்திவிட்ட எல்லா தேசங்களிலுமிருந்து வரப்பண்ணின கர்த்தருடைய ஜீவனைக்கொண்டு சத்தியம்பண்ணுவார்கள்; நான் அவர்கள் பிதாக்களுக்குக் கொடுத்த அவர்களுடைய தேசத்துக்கு அவர்களைத் திரும்பிவரப்பண்ணுவேன் என்று கர்த்தர் சொல்ல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நான் மீன்பிடிக்கிற அநேகரை அழைத்தனுப்புவேன் இவர்கள் அவர்களைப் பிடிப்பார்கள்; அதற்குப் பின்பு வேட்டைக்காரராகிய அநேகரை அழைத்தனுப்புவேன், இவர்கள் அவர்களை எல்லா மலைகளிலும், எல்லாக்குன்றுகளிலும், கன்மலைகளின் வெடிப்புகளிலும் வேட்டையாட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நான் மீன்பிடிக்கிற அநேகரை அழைத்தனுப்புவேன் இவர்கள் அவர்களைப் பிடிப்பார்கள்; அதற்குப் பின்பு வேட்டைக்காரராகிய அநேகரை அழைத்தனுப்புவேன், இவர்கள் அவர்களை எல்லா மலைகளிலும், எல்லாக்குன்றுகளிலும், கன்மலைகளின் வெடிப்புகளிலும் வேட்டையாட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நான் மீன்பிடிக்கிற அநேகரை அழைத்தனுப்புவேன் இவர்கள் அவர்களைப் பிடிப்பார்கள்; அதற்குப் பின்பு வேட்டைக்காரராகிய அநேகரை அழைத்தனுப்புவேன், இவர்கள் அவர்களை எல்லா மலைகளிலும், எல்லாக்குன்றுகளிலும், கன்மலைகளின் வெடிப்புகளிலும் வேட்டையாட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கண்கள் அவர்களுடைய எல்லா வழிகளின்மேலும் நோக்கமாயிருக்கிறது; அவைகள் என் முகத்துக்கு முன்பாக மறைந்திருக்கிறதில்லை, அவர்களுடைய அக்கிரமம் என் கண்களுக்கு முன்பாக மறைவாயிருக்கிறதும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கண்கள் அவர்களுடைய எல்லா வழிகளின்மேலும் நோக்கமாயிருக்கிறது; அவைகள் என் முகத்துக்கு முன்பாக மறைந்திருக்கிறதில்லை, அவர்களுடைய அக்கிரமம் என் கண்களுக்கு முன்பாக மறைவாயிருக்கிறதும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தலாவது நான் அவர்களுடைய அக்கிரமத்துக்கும், அவர்களுடைய பாவத்துக்கும் இரட்டிப்பாய் நீதியைச் சரிக்கட்டுவேன்; அவர்கள் என் தேசத்தைத் தீட்டுப்படுத்தி, என் சுதந்தரத்தைத் சீயென்று அருவருக்கப்படத்தக்க தங்கள் காரியங்களின் நாற்றமான விக்கிரகங்களினாலே நிரப்பினார்கள் என்று கர்த்தர் சொல்ல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தலாவது நான் அவர்களுடைய அக்கிரமத்துக்கும், அவர்களுடைய பாவத்துக்கும் இரட்டிப்பாய் நீதியைச் சரிக்கட்டுவேன்; அவர்கள் என் தேசத்தைத் தீட்டுப்படுத்தி, என் சுதந்தரத்தைத் சீயென்று அருவருக்கப்படத்தக்க தங்கள் காரியங்களின் நாற்றமான விக்கிரகங்களினாலே நிரப்பினார்கள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்விடத்திலே பிறக்கிற குமாரரையும் குமாரத்திகளையும் இந்ததேசத்தில் அவர்களைப் பெற்ற தாய்களையும் அவர்களைப் பெற்ற பிதாக்களையுங்குறித்துக் கர்த்தர் சொல்லுகிறது என்னவென்றால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பெலனும், என் கோட்டையும், நெருக்கப்படுகிற நாளில் என் அடைக்கலமுமாகிய கர்த்தாவே, புறஜாதிகள் பூமியின் கடையாந்தரங்களிலிருந்து உம்மிடத்தில் வந்து: மெய்யாகவே, எங்கள் பிதாக்கள் பிரயோஜனமில்லாத பொய்யையும் மாயையையும் கைப்பற்றினார்கள் என்ப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பெலனும், என் கோட்டையும், நெருக்கப்படுகிற நாளில் என் அடைக்கலமுமாகிய கர்த்தாவே, புறஜாதிகள் பூமியின் கடையாந்தரங்களிலிருந்து உம்மிடத்தில் வந்து: மெய்யாகவே, எங்கள் பிதாக்கள் பிரயோஜனமில்லாத பொய்யையும் மாயையையும் கைப்பற்றினார்கள் என்ப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பெலனும், என் கோட்டையும், நெருக்கப்படுகிற நாளில் என் அடைக்கலமுமாகிய கர்த்தாவே, புறஜாதிகள் பூமியின் கடையாந்தரங்களிலிருந்து உம்மிடத்தில் வந்து: மெய்யாகவே, எங்கள் பிதாக்கள் பிரயோஜனமில்லாத பொய்யையும் மாயையையும் கைப்பற்றினார்கள் என்ப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னுஷன் தனக்கு தேவர்களை உண்டுபண்ணலாமோ? அவைகள் தேவர்கள் அல்லவ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தலால், இதோ, இப்பொழுது நான் அவர்களுக்குத் தெரியப்பண்ணுவேன்; என் கரத்தையும் என் பெலத்தையுமே அவர்களுக்குத் தெரியப்பண்ணுவேன்; என் நாமம் யேகோவா என்று அறிந்துகொள்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தலால், இதோ, இப்பொழுது நான் அவர்களுக்குத் தெரியப்பண்ணுவேன்; என் கரத்தையும் என் பெலத்தையுமே அவர்களுக்குத் தெரியப்பண்ணுவேன்; என் நாமம் யேகோவா என்று அறிந்துகொள்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்விடத்திலே பிறக்கிற குமாரரையும் குமாரத்திகளையும் இந்ததேசத்தில் அவர்களைப் பெற்ற தாய்களையும் அவர்களைப் பெற்ற பிதாக்களையுங்குறித்துக் கர்த்தர் சொல்லுகிறது என்னவென்றால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கா கொடிய வியாதிகளால் சாவார்கள் அவர்களுக்காகப் புலம்புவாரும், அவர்களை அடக்கம்பண்ணுவாருமில்லை, நிலத்தின்மேல் எருவாவார்கள்; பட்டயத்தாலும் பஞ்சத்தாலும் மடிந்துபோவார்கள்; அவைகளுடைய பிரேதம் ஆகாசத்துப்பறவைகளுக்கும் பூமியின் மிருகங்களுக்கும் இரையா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கா கொடிய வியாதிகளால் சாவார்கள் அவர்களுக்காகப் புலம்புவாரும், அவர்களை அடக்கம்பண்ணுவாருமில்லை, நிலத்தின்மேல் எருவாவார்கள்; பட்டயத்தாலும் பஞ்சத்தாலும் மடிந்துபோவார்கள்; அவைகளுடைய பிரேதம் ஆகாசத்துப்பறவைகளுக்கும் பூமியின் மிருகங்களுக்கும் இரையா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கா கொடிய வியாதிகளால் சாவார்கள் அவர்களுக்காகப் புலம்புவாரும், அவர்களை அடக்கம்பண்ணுவாருமில்லை, நிலத்தின்மேல் எருவாவார்கள்; பட்டயத்தாலும் பஞ்சத்தாலும் மடிந்துபோவார்கள்; அவைகளுடைய பிரேதம் ஆகாசத்துப்பறவைகளுக்கும் பூமியின் மிருகங்களுக்கும் இரையா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, நீ துக்கவீட்டில் பிரவேசியாமலும், புலம்பப்போகாமலும், அவர்களுக்குப் பரிதபிக்காமலுமிருப்பாயாக என்று கர்த்தர் சொல்லுகிறார்; என் சமாதானத்தையும், கிருபையையும், இரக்கத்தையும், இந்த ஜனத்தைவிட்டு எடுத்துப்போட்டேன் என்று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02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ನನ್ನ ಸಮಾಧಾನವನ್ನೂ ಕೃಪೆಯನ್ನೂ ಕರುಣೆಯನ್ನೂ ಈ ಜನರಿಂದ ತೆಗೆದುಹಾಕಿದ್ದೇನೆಂದು ಕರ್ತನು 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ದೊಡ್ಡವರೂ ಚಿಕ್ಕವರೂ ಈ ದೇಶದಲ್ಲಿ ಸಾಯುವರು; ಅವರು ಹೂಣಿಡಲ್ಪಡುವದಿಲ್ಲ, ಅವರಿ ಗೋಸ್ಕರ ಯಾರೂ ಗೋಳಾಡುವದಿಲ್ಲ; ಅವ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ೋಸ್ಕರ ತಮ್ಮನ್ನು ಕೊಯ್ದು ಕೊಳ್ಳುವದಿಲ್ಲ, ಬೋಳಿಸಿ ಕೊಳ್ಳುವದೂ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ಸತ್ತವರ ವಿಷಯದಲ್ಲಿ ಅವರನ್ನು ಆದರಿಸುವ ಹಾಗೆ ಜನರು ಹರಿದುಕೊಳ್ಳುವದಿಲ್ಲ; ಅವರ ತಂದೆ ತಾಯಿಗಳ ವಿಷಯವಾದರೋ ಅವ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ರಣೆಯ ಪಾತ್ರೆಯನ್ನು ಕುಡಿಯಲು ಕೊಡ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ರ ಸಂಗಡ ಕೂತುಕೊಂಡು ಉಣ್ಣುವದಕ್ಕೂ ಕುಡಿಯುವದಕ್ಕೂ ಔತಣದ ಮನೆಯಲ್ಲಿ ಪ್ರವೇಶಿಸ ಬೇ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ಸ್ರಾಯೇಲಿನ ದೇವರಾಗಿರುವ ಸೈನ್ಯಗಳ ಕರ್ತನು ಹೀಗೆ ಹೇಳುತ್ತಾನೆ--ಇಗೋ, ನಾನು ನಿಮ್ಮ ಕಣ್ಣುಗಳ ಮುಂದೆ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ನಗಳಲ್ಲಿಯೇ ಉಲ್ಲಾಸ ಸಂತೋಷದ ಧ್ವನಿಯನ್ನೂ ಮದಲಿಂಗನ ಸ್ವರವನ್ನೂ ಮದಲಗಿತ್ತಿಯ ಸ್ವರವನ್ನೂ ಈ ಸ್ಥಳದೊಳಗಿಂದ ನಿಲ್ಲ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ಡ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ದಲ್ಲದೆ ನೀನು ಈ ಜನರಿಗೆ ಈ ಮಾತುಗಳನ್ನೆಲ್ಲಾ ತಿಳಿಸಿದ ಮೇಲೆ ಅವರು ನಿನಗೆ--ಕರ್ತನು ನಮ್ಮ ಮೇಲೆ ಈ ದೊಡ್ಡ ಕೇಡ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 ವಾಕ್ಯವು ನನಗೆ ಉಂಟಾಗ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ಏಕೆ ವಿಧಿಸಿದ್ದಾನೆ? ನಮ್ಮ ಅಕ್ರಮ ಏನು? ನಾವು ನಮ್ಮ ದೇವರಾದ ಕರ್ತನಿಗೆ ವಿರೋಧವಾಗಿ ಮಾಡಿರುವ ಪಾಪವೇನು ಎಂದು ಹೇಳ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ನು ಅವರಿಗೆ ಹೇಳಬೇಕಾದದ್ದೇನಂದರೆ--ಕರ್ತನು ಹೀಗ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ಿಮ್ಮ ತಂದೆಗಳು ನನ್ನನ್ನು ಬಿಟ್ಟು ಬೇರೆ ದೇವರುಗಳನ್ನು ಹಿಂಬಾಲಿಸಿ ಸೇವಿಸಿ ಆರಾಧಿಸಿ ನನ್ನನ್ನು ತೊರೆದುಬಿಟ್ಟ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ನ್ಯಾಯ ಪ್ರಮಾಣವನ್ನು ಕೈಕೊಳ್ಳ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ೀವು ನಿಮ್ಮ ತಂದೆಗಳಿಗಿಂತ ಇನ್ನೂ ಕೆಟ್ಟ ಕೆಲಸ ಮಾಡಿದ್ದೀರಿ; ಇಗೋ, ನನ್ನನ್ನು ಕೇಳದ ಹಾಗೆ ನಿಮ್ಮ ನಿಮ್ಮ ಕೆಟ್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ೃದಯದ ಕಲ್ಪನೆಯ ಪ್ರಕಾರ ನಡೆದುಕೊಂಡ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ದದರಿಂದ ನಾನು ನಿಮ್ಮನ್ನು ಈ ದೇಶದೊಳಗಿಂದ ಬಿಸಾಡಿ ನಿಮಗೂ ನಿಮ್ಮ ತಂದೆಗಳಿಗೂ ತಿಳಿಯದ ದೇಶಕ್ಕೆ ಎಸೆಯುವೆನು; ಅ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ವು ರಾತ್ರಿ ಹಗಲು ಬೇರೆ ದೇವರುಗಳಿಗೆ ಸೇವೆಮಾಡುವಿರಿ ನಾನು ನಿಮಗೆ ಕನಿಕರ ತೋರಿಸ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ದದರಿಂದ ಇಗೋ, ಕರ್ತನು ಹೇಳುವದೇ ನಂದರೆ--ಇಗೋ, ಇಸ್ರಾಯೇಲಿನ ಮಕ್ಕಳನ್ನು ಐಗುಪ್ತ ದೇಶದೊಳಗಿಂದ ಬರಮಾಡಿದ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ೀವದಾಣೆ ಎಂದು ಇನ್ನು ಹೇಳುವದಿಲ್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ಈ ಸ್ಥಳದಲ್ಲಿ ನೀನು ಹೆಂಡತಿಯನ್ನು ತಕ್ಕೊಳ್ಳಬೇಡ; ನಿನಗೆ ಕುಮಾರರಾಗಲಿ ಕುಮಾರ್ತೆಯರಾಗಲಿ ಈ ಸ್ಥಳದಲ್ಲಿ ಇರಬಾರ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ದರೆ ಕರ್ತನ ಜೀವದಾಣೆ, ಇಸ್ರಾಯೇಲಿನ ಮಕ್ಕಳನ್ನು ಉತ್ತರ ದೇಶ ದೊಳಗಿಂದಲೂ ನಾನು ಅವರನ್ನು ಅಟ್ಟಿ ಬಿಟ್ಟಿದ್ದ ಸಮಸ್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ಶಗಳೊಳಗಿಂದಲೂ ಬರಮಾಡಿ ನಾನು ಅವರ ಪಿತೃಗಳಿಗೆ ಕೊಟ್ಟಂಥ ಅವರ ದೇಶಕ್ಕೆ ಅವರನ್ನು ತಿರಿಗಿ ಬರಮಾಡುವೆನು ಎಂದು ಹೇಳ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ನಗಳು ಬ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ಇಗೋ, ನಾನು ಅನೇಕ ವಿಾನುಗಾರರನ್ನು ಕಳುಹಿಸುತ್ತೇನೆಂದು ಕರ್ತನು ಅನ್ನುತ್ತಾನೆ; ಇವರು ಅವರನ್ನು ಹಿಡಿಯುವರು; ಆ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ೇಕ ಬೇಟೆ ಗಾರರನ್ನು ಕಳುಹಿಸುವೆನು; ಇವರು ಎಲ್ಲಾ ಬೆಟ್ಟಗುಡ್ಡಗಳ ಮೇಲೆಯೂ ಎಲ್ಲಾ ಗುಡ್ಡಗಳ ಮೇಲೆಯೂ ಎಲ್ಲಾ ಬಂಡೆ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ರುಕುಗಳಲ್ಲಿಯೂ ಅವರನ್ನು ಬೇಟೆಯಾಡು 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ನನ್ನ ಕಣ್ಣುಗಳು ಅವರ ಎಲ್ಲಾ ಮಾರ್ಗಗಳ ಮೇಲೆ ಅವೆ; ಅವು ನನ್ನ ಮುಖಕ್ಕೆ ಮರೆಯಾದವುಗಳಲ್ಲ ಇಲ್ಲವೆ ಅವರ ಅಕ್ರಮವು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ಣ್ಣುಗಳಿಗೆ ಅಡಗಿರು ವದಿಲ್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ದರೆ ನಾನು ಮೊದಲು ಅವರ ಅಕ್ರಮಕ್ಕೂ ಪಾಪಕ್ಕೂ ಎರಡರಷ್ಟು ಪ್ರತಿಫಲ ಕೊಡು ತ್ತೇನೆ. ಅವರು ನನ್ನ ದೇಶವನ್ನು ತ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ಸಿಗೆ ಹೆಣ ಗಳಿಂದ ಅಪವಿತ್ರ ಮಾಡಿ ನನ್ನ ಸ್ವಾಸ್ತ್ಯವನ್ನು ತಮ್ಮ ಅಸಹ್ಯಗಳಿಂದ ತುಂಬಿಸ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ಈ ಸ್ಥಳದಲ್ಲಿ ಹುಟ್ಟಿರುವ ಕುಮಾರ ಕುಮಾರ್ತೆ ರಯರನ್ನು ಕುರಿತಾಗಿಯೂ ಅವರನ್ನು ಹೆತ್ತ ತಾಯಿಗಳನ್ನು ಈ ದೇಶ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ಓ ಕರ್ತನೇ, ನನ್ನ ಬಲವೇ, ನನ್ನ ಕೋಟೆಯೇ, ಇಕ್ಕಟ್ಟಿನ ದಿವಸದಲ್ಲಿ ನನ್ನ ಆಶ್ರಯವೇ, ಭೂಮಿಯ ಅಂತ್ಯಗಳಿಂದ ಅನ್ಯ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ಬಳಿಗೆ ಬಂದು--ನಿಶ್ಚಯ ವಾಗಿ ನಮ್ಮ ತಂದೆಗಳು ಸುಳ್ಳನ್ನು ವ್ಯರ್ಥವನ್ನು ಲಾಭ ವಿಲ್ಲದವುಗಳನ್ನು ಬಾಧ್ಯ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ಂದ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ಮನು ಷ್ಯನು ದೇವರಲ್ಲದ ದೇವರುಗಳನ್ನು ತನಗೆ ಮಾಡು ವದುಂಟ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ದದರಿಂದ ಇಗೋ, ನಾನು--ಇದೊಂದು ಸಾರಿ ಅವರಿಗೆ ತಿಳಿಯುವಂತೆ ಮಾಡುವೆನು. ನನ್ನ ಕೈಯನ್ನೂ ಪರಾಕ್ರಮವನ್ನೂ ಅವ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ಸುವೆನು. ನನ್ನ ಹೆಸರು ಕರ್ತನೇ ಎಂದು ಅವರು ತಿಳುಕೊಳ್ಳ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ಪಡೆದ ತಂದೆಗಳನ್ನು ಕುರಿ ತಾಗಿಯೂ ಕರ್ತನು ಹೀಗೆ ಹೇಳುತ್ತಾನ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ರು ಬಹು ಕ್ರೂರವಾದ ಮರಣಗಳಿಂದ ಸಾಯುವರು; ಅವರಿಗೋಸ್ಕರ ಗೋಳಾಟ ಆಗುವದಿಲ್ಲ; ಅವರು ಹೂಣಿಡಲ್ಪಡುವದಿಲ್ಲ; ಭೂಮಿಯ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ಗೊಬ್ಬರವಾಗುವರು; ಕತ್ತಿಯಿಂದಲೂ ಕ್ಷಾಮದಿಂದಲೂ ಸಂಹಾರವಾಗುವರು; ಅವರ ಹೆಣಗಳು ಆಕಾಶದ ಪಕ್ಷಿಗಳಿಗೂ ಭೂಮಿಯ ಮೃಗಗಳ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ಹಾರ ವಾಗ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ಕರ್ತನು ಹೀಗೆ ಹೇಳುತ್ತಾನೆ--ದುಃಖದ ಮನೆ ಯಲ್ಲಿ ಪ್ರವೇಶಿಸಬೇಡ, ಅವರ ಸಂಗಡ ಗೋಳಾಡು ವದಕ್ಕೂ ದುಃಖಪಡುವದಕ್ಕೂ ಹೋಗಬೇಡ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2026-08-02T23:39:23Z</dcterms:created>
  <dcterms:modified xsi:type="dcterms:W3CDTF">2026-08-02T23:39:23Z</dcterms:modified>
  <dc:title>எரேமியா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