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 அத்தேசத்துக்கு அதிபதியாயிருந்து, தேசத்தின் ஜனங்கள் யாவருக்கும் விற்றான். யோசேப்பின் சகோதரர் வந்து, முகங்குப்புறத் தரையிலே விழுந்து அவனை வணங்க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 அத்தேசத்துக்கு அதிபதியாயிருந்து, தேசத்தின் ஜனங்கள் யாவருக்கும் விற்றான். யோசேப்பின் சகோதரர் வந்து, முகங்குப்புறத் தரையிலே விழுந்து அவனை வணங்க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ேப்பு அவர்களைப் பார்த்து, தன் சகோதரர் என்று அறிந்துகொண்டான்; அறிந்தும் அறியாதவன்போலக் கடினமாய் அவர்களோடே பேசி: நீங்கள் எங்கேயிருந்து வந்தீர்கள் என்று கேட்டான்; அதற்கு அவர்கள்: கானான் தேசத்திலிருந்து தானியம் கொள்ள வந்தோ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ேப்பு அவர்களைப் பார்த்து, தன் சகோதரர் என்று அறிந்துகொண்டான்; அறிந்தும் அறியாதவன்போலக் கடினமாய் அவர்களோடே பேசி: நீங்கள் எங்கேயிருந்து வந்தீர்கள் என்று கேட்டான்; அதற்கு அவர்கள்: கானான் தேசத்திலிருந்து தானியம் கொள்ள வந்தோம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ு அவர்களைத் தன் சகோதரர் என்று அறிந்தும், அவர்கள் அவனை அறிய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அவர்களைக் குறித்துத் தான் கண்ட சொப்பனங்களை நினைத்து, அவர்களை நோக்கி: நீங்கள் வேவுகாரர், தேசம் எங்கே திறந்து கிடக்கிறது என்று பார்க்க வந்தீர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அவர்களைக் குறித்துத் தான் கண்ட சொப்பனங்களை நினைத்து, அவர்களை நோக்கி: நீங்கள் வேவுகாரர், தேசம் எங்கே திறந்து கிடக்கிறது என்று பார்க்க வந்தீர்கள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கள்: அப்படியல்ல, ஆண்டவனே, உமது அடியாராகிய நாங்கள் தானியம் கொள்ள வந்த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எல்லாரும் ஒரு தகப்பனுடைய பிள்ளைகள்; நாங்கள் நிஜஸ்தர்; உமது அடியார் வேவுகாரர் அல்ல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: அப்படியல்ல, தேசம் எங்கே திறந்து கிடக்கிறது என்று பார்க்கவே வந்தீர்கள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லே தானியம் உண்டென்று யாக்கோபு அறிந்து, தன் குமாரரை நோக்கி: நீங்கள் ஒருவர் முகத்தை ஒருவர் பார்த்துக்கொண்டிருக்கிறது என்ன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: உமது அடியாராகிய நாங்கள் பன்னிரண்டு சகோதரர்; கானான் தேசத்தில் இருக்கிற ஒரு தகப்பன் புத்திரர்; இளையவன் இப்பொழுது எங்கள் தகப்பனிடத்தில் இருக்கிறான்; ஒருவன் காணாமற்போனான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: உமது அடியாராகிய நாங்கள் பன்னிரண்டு சகோதரர்; கானான் தேசத்தில் இருக்கிற ஒரு தகப்பன் புத்திரர்; இளையவன் இப்பொழுது எங்கள் தகப்பனிடத்தில் இருக்கிறான்; ஒருவன் காணாமற்போனான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அவர்களை நோக்கி: உங்களை வேவுகாரர் என்று நான் சொன்னது சரி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இளைய சகோதரன் இங்கே வந்தாலொழிய நீங்கள் இங்கேயிருந்து புறப்படுவது இல்லை என்று பார்வோனின் ஜீவனைக்கொண்டு ஆணையிட்டு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இளைய சகோதரன் இங்கே வந்தாலொழிய நீங்கள் இங்கேயிருந்து புறப்படுவது இல்லை என்று பார்வோனின் ஜீவனைக்கொண்டு ஆணையிட்டுச் சொல்ல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எல்லாரையும் மூன்றுநாள் காவலிலே வை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ூன்றாம் நாளிலே யோசேப்பு அவர்களை நோக்கி: நான் தேவனுக்குப் பயப்படுகிறவன்; நீங்கள் உயிரோடே இருக்கும்படிக்கு ஒன்று செய்ய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லே தானியம் உண்டென்று யாக்கோபு அறிந்து, தன் குமாரரை நோக்கி: நீங்கள் ஒருவர் முகத்தை ஒருவர் பார்த்துக்கொண்டிருக்கிறது என்ன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நிஜஸ்தரானால், சகோதரராகிய உங்களில் ஒருவன் காவற் கூடத்தில் கட்டுண்டிருக்கட்டும்; மற்றவர்கள் புறப்பட்டு, பஞ்சத்தினால் வருந்துகிற உங்கள் குடும்பத்துக்குத் தானியம் கொண்டுபோய்க் கொடு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நிஜஸ்தரானால், சகோதரராகிய உங்களில் ஒருவன் காவற் கூடத்தில் கட்டுண்டிருக்கட்டும்; மற்றவர்கள் புறப்பட்டு, பஞ்சத்தினால் வருந்துகிற உங்கள் குடும்பத்துக்குத் தானியம் கொண்டுபோய்க் கொடு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இளைய சகோதரனை என்னிடத்துக்கு அழைத்துக்கொண்டுவாருங்கள்; அப்பொழுது உங்கள் வார்த்தைகள் மெய்யென்று விளங்கும்; நீங்கள் சாவதில்லை என்றான். அவர்கள் அப்படிச் செய்கிறதற்கு இசைந்து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இளைய சகோதரனை என்னிடத்துக்கு அழைத்துக்கொண்டுவாருங்கள்; அப்பொழுது உங்கள் வார்த்தைகள் மெய்யென்று விளங்கும்; நீங்கள் சாவதில்லை என்றான். அவர்கள் அப்படிச் செய்கிறதற்கு இசைந்த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ே தானியம் உண்டென்று கேள்விப்படுகிறேன்; நாம் சாகாமல் உயிரோடிருக்கும்படி நீங்கள் அவ்விடத்துக்குப் போய் நமக்காகத் தானியம் கொள்ளுங்கள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ூபன் அவர்களைப் பார்த்து: இளைஞனுக்கு விரோதமாகப் பாவஞ்செய்யாதிருங்கள் என்று நான் உங்களுக்குச் சொல்லவில்லையா? நீங்கள் கேளாமற்போனீர்கள்; இப்பொழுது, இதோ, அவன் இரத்தப்பழி நம்மிடத்தில் வாங்கப்படுகிறது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ூபன் அவர்களைப் பார்த்து: இளைஞனுக்கு விரோதமாகப் பாவஞ்செய்யாதிருங்கள் என்று நான் உங்களுக்குச் சொல்லவில்லையா? நீங்கள் கேளாமற்போனீர்கள்; இப்பொழுது, இதோ, அவன் இரத்தப்பழி நம்மிடத்தில் வாங்கப்படுகிறது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ுபாசியைக்கொண்டு அவர்களிடத்தில் பேசினபடியால், தாங்கள் சொன்னது அவனுக்குத் தெரியும் என்று அறியாத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ுபாசியைக்கொண்டு அவர்களிடத்தில் பேசினபடியால், தாங்கள் சொன்னது அவனுக்குத் தெரியும் என்று அறியாதி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அவர்களை விட்டு அப்புறம் போய் அழுது, திரும்ப அவர்களிடத்தில் வந்து, அவர்களோடே பேசி, அவர்களில் சிமியோனைப் பிடித்து, அவர்கள் கண்களுக்கு முன்பாகக் கட்டுவ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அவர்களை விட்டு அப்புறம் போய் அழுது, திரும்ப அவர்களிடத்தில் வந்து, அவர்களோடே பேசி, அவர்களில் சிமியோனைப் பிடித்து, அவர்கள் கண்களுக்கு முன்பாகக் கட்டுவி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சாக்குகளைத் தானியத்தால் நிரப்பவும், அவர்கள் பணத்தைத் திரும்ப அவனவன் சாக்கிலே போடவும், வழிக்கு வேண்டிய ஆகாரத்தைக் கொடுக்கவும் யோசேப்பு கட்டளையிட்டான்; அப்படியே அவர்களுக்குச் செய்யப்பட்ட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சாக்குகளைத் தானியத்தால் நிரப்பவும், அவர்கள் பணத்தைத் திரும்ப அவனவன் சாக்கிலே போடவும், வழிக்கு வேண்டிய ஆகாரத்தைக் கொடுக்கவும் யோசேப்பு கட்டளையிட்டான்; அப்படியே அவர்களுக்குச் செய்யப்பட்ட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ந்தத் தானியத்தைத் தங்கள் கழுதைகள்மேல் ஏற்றிக்கொண்டு, அவ்விடம்விட்டுப் புறப்பட்டுப் போ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ங்குகிற இடத்திலே அவர்களில் ஒருவன் தன் கழுதைக்குத் தீவனம்போடத் தன் சாக்கைத் திறந்தபோது, சாக்கின் வாயிலே தன் பணம் இருக்கிறதைக் கண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ே தானியம் உண்டென்று கேள்விப்படுகிறேன்; நாம் சாகாமல் உயிரோடிருக்கும்படி நீங்கள் அவ்விடத்துக்குப் போய் நமக்காகத் தானியம் கொள்ளுங்கள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ங்குகிற இடத்திலே அவர்களில் ஒருவன் தன் கழுதைக்குத் தீவனம்போடத் தன் சாக்கைத் திறந்தபோது, சாக்கின் வாயிலே தன் பணம் இருக்கிறதைக் கண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சகோதரரைப் பார்த்து, என் பணம் திரும்ப வந்திருக்கிறது; இதோ, அது என் சாக்கிலே இருக்கிறது என்றான். அப்பொழுது அவர்களுடைய இருதயம் சோர்ந்துபோய், அவர்கள் பயந்து, ஒருவரை ஒருவர் பார்த்து, தேவன் நமக்கு இப்படிச் செய்தது என்ன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சகோதரரைப் பார்த்து, என் பணம் திரும்ப வந்திருக்கிறது; இதோ, அது என் சாக்கிலே இருக்கிறது என்றான். அப்பொழுது அவர்களுடைய இருதயம் சோர்ந்துபோய், அவர்கள் பயந்து, ஒருவரை ஒருவர் பார்த்து, தேவன் நமக்கு இப்படிச் செய்தது என்ன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கானான் தேசத்திலுள்ள தங்கள் தகப்பனாகிய யாக்கோபினிடத்தில் வந்து, தங்களுக்குச் சம்பவித்தவைகளையெல்லாம் அவனுக்கு அறிவித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ுக்கு அதிபதியாயிருக்கிறவன் எங்களை தேசத்தை வேவுபார்க்க வந்தவர்கள் என்று எண்ணி எங்களோடே கடினமாய்ப் பேச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ங்களோ அவனை நோக்கி: நாங்கள் நிஜஸ்தர், வேவுகாரர் அல்ல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ங்கள் பன்னிரண்டு சகோதரர், ஒரு தகப்பன் புத்திரர், ஒருவன் காணாமற்போனான், இளையவன் இப்பொழுது கானான் தேசத்தில் எங்கள் தகப்பனிடத்தில் இருக்கிறான் என்றோ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ங்கள் பன்னிரண்டு சகோதரர், ஒரு தகப்பன் புத்திரர், ஒருவன் காணாமற்போனான், இளையவன் இப்பொழுது கானான் தேசத்தில் எங்கள் தகப்பனிடத்தில் இருக்கிறான் என்றோ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தேசத்தின் அதிபதியானவன்: நீங்கள் நிஜஸ்தர் என்பதை நான் அறியும்படி உங்கள் சகோதரரில் ஒருவனை நீங்கள் என்னிடத்தில் விட்டு, பஞ்சத்தினால் வருந்துகிற உங்கள் குடும்பத்துக்குத் தானியம் வாங்கிக்கொண்டுபோய்க் கொடு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தேசத்தின் அதிபதியானவன்: நீங்கள் நிஜஸ்தர் என்பதை நான் அறியும்படி உங்கள் சகோதரரில் ஒருவனை நீங்கள் என்னிடத்தில் விட்டு, பஞ்சத்தினால் வருந்துகிற உங்கள் குடும்பத்துக்குத் தானியம் வாங்கிக்கொண்டுபோய்க் கொடுத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ின் சகோதரர் பத்துப்பேர் தானியங்கொள்ள எகிப்துக்குப் போ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ளைய சகோதரனை என்னிடத்தில் அழைத்துக்கொண்டுவாருங்கள்; அதினாலே நீங்கள் வேவுகாரர் அல்ல, நிஜஸ்தர் என்பதை நான் அறிந்துகொண்டு, உங்கள் சகோதரனை விடுதலை செய்வேன்; நீங்கள் இந்தத்தேசத்திலே வியாபாரமும் பண்ணலாம் என்றான் என்று சொன்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ளைய சகோதரனை என்னிடத்தில் அழைத்துக்கொண்டுவாருங்கள்; அதினாலே நீங்கள் வேவுகாரர் அல்ல, நிஜஸ்தர் என்பதை நான் அறிந்துகொண்டு, உங்கள் சகோதரனை விடுதலை செய்வேன்; நீங்கள் இந்தத்தேசத்திலே வியாபாரமும் பண்ணலாம் என்றான் என்று சொன்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தங்கள் சாக்குகளிலுள்ள தானியத்தைக் கொட்டுகையில், இதோ, அவனவன் சாக்கிலே அவனவன் பணமுடிப்பு இருந்தது; அந்தப் பணமுடிப்புகளை அவர்களும் அவர்கள் தகப்பனும் கண்டு பய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தங்கள் சாக்குகளிலுள்ள தானியத்தைக் கொட்டுகையில், இதோ, அவனவன் சாக்கிலே அவனவன் பணமுடிப்பு இருந்தது; அந்தப் பணமுடிப்புகளை அவர்களும் அவர்கள் தகப்பனும் கண்டு பய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தகப்பனாகிய யாக்கோபு அவர்களை நோக்கி: என்னைப் பிள்ளையற்றவனாக்குகிறீர்கள்; யோசேப்பும் இல்லை, சிமியோனும் இல்லை, பென்யமீனையும் கொண்டுபோகப் பார்க்கிறீர்கள்; இதெல்லாம் எனக்கு விரோதமாய் நேரிடுகிறது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தகப்பனாகிய யாக்கோபு அவர்களை நோக்கி: என்னைப் பிள்ளையற்றவனாக்குகிறீர்கள்; யோசேப்பும் இல்லை, சிமியோனும் இல்லை, பென்யமீனையும் கொண்டுபோகப் பார்க்கிறீர்கள்; இதெல்லாம் எனக்கு விரோதமாய் நேரிடுகிறது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ரூபன் தன் தகப்பனைப் பார்த்து, அவனை என் கையில் ஒப்புவியும், நான் அவனைத் திரும்ப உம்மிடத்தில் கொண்டுவருவேன்; அவனைக் கொண்டுவராவிட்டால், என் இரண்டு குமாரரையும் கொன்றுபோடும் என்று சொன்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ரூபன் தன் தகப்பனைப் பார்த்து, அவனை என் கையில் ஒப்புவியும், நான் அவனைத் திரும்ப உம்மிடத்தில் கொண்டுவருவேன்; அவனைக் கொண்டுவராவிட்டால், என் இரண்டு குமாரரையும் கொன்றுபோடும் என்று 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் தம்பியாகிய பென்யமீனுக்கு ஏதோ மோசம் வரும் என்று சொல்லி, யாக்கோபு அவனை அவன் சகோதரரோடு அனுப்பவ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் தம்பியாகிய பென்யமீனுக்கு ஏதோ மோசம் வரும் என்று சொல்லி, யாக்கோபு அவனை அவன் சகோதரரோடு அனுப்பவ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னான் தேசத்திலே பஞ்சம் உண்டாயிருந்தபடியால், தானியம் கொள்ளப்போகிறவர்களுடனேகூட இஸ்ரவேலின் குமாரரும் போ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ूसुफ तो मिस्र देश का अधिकारी था, और उस देश के सब लोगों के हाथ वही अन्न बेचता था; इसलिये जब यूसु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भाई आए तब भूमि पर मुंह के बल गिर के दण्डवत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न को देखकर यूसुफ ने पहिचान तो लिया, परन्तु उनके साम्हने भोला बनके कठोरता के साथ उन से पूछा,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ं से आते हो? उन्होंने कहा, हम तो कनान देश से अन्न मोल लेने के लिये आ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ूसुफ ने तो अपने भाइयों को पहिचान लिया, परन्तु उन्होंने उसको न पहिच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यूसुफ अपने उन स्वप्नों को स्मरण करके जो उसने उनके विषय में देखे थे, उन से कहने लगा, तुम भेद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; इस देश की दुर्दशा को देखने के लिये आए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न्होंने उससे कहा, नहीं, नहीं, हे प्रभु, तेरे दास भोजनवस्तु मोल लेने के लिये आ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म सब एक ही पिता के पुत्र हैं, हम सीधे मनुष्य हैं, तेरे दास भेदिए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ने उन से कहा, नहीं नहीं, तुम इस देश की दुर्दशा देखने ही को आए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याकूब ने सुना कि मिस्र में अन्न है, तब उसने अपने पुत्रों से कहा, तुम एक दूसरे का मुंह क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न्होंने कहा, हम तेरे दास बारह भाई हैं, और कनान देशवासी एक ही पुरूष के पुत्र हैं, और छोटा इस सम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े पिता के पास है, और एक जा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यूसुफ ने उन से कहा, मैं ने तो तुम से कह दिया, कि तुम भेदिए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ो इसी रीति से तुम परखे जाओगे, फिरौन के जीवन की शपथ, जब तक तुम्हारा छोटा भाई यहां न आए तब तक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ां से न निकलने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अपने में से एक को भेज दो, कि वह तुम्हारे भाई को ले आए, और तुम लोग बन्धुवाई में रहोगे;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र तुम्हारी बातें परखी जाएंगी, कि तुम में सच्चाई है कि नहीं। यदि सच्चे न ठहरे तब तो फिरौ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न की शपथ तुम निश्चय ही भेदिए समझे ज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उसने उन को तीन दिन तक बन्दीगृह में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ीसरे दिन यूसुफ ने उन से कहा, एक काम करो तब जीवित रहोगे; क्योंकि मैं परमेश्वर का भय मानता हू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 रह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उसने कहा, मेरा पुत्र तुम्हारे संग न जाएगा; क्योंकि उसका भाई मर गया है, और वह अब अकेला रह गय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जिस मार्ग से तुम जाओगे, उस में यदि उस पर कोई विपत्ति आ पड़े, तब तो तुम्हारे कारण मैं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ुढ़ापे की अवस्था में शोक के साथ अधोलोक में उतर जाऊ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दि तुम सीधे मनुष्य हो, तो तुम सब भाइयों में से एक जन इस बन्दीगृह में बन्धुआ रहे; और तुम अपने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ों की भूख बुझाने के लिये अन्न ल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अपने छोटे भाई को मेरे पास ले आओ; इस प्रकार तुम्हारी बातें सच्ची ठहरेंगी, और तुम मार डाल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ओगे। तब उन्होंने वैसा ही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न्होंने आपस में कहा, नि:स्न्देह हम अपने भाई के विषय में दोषी हैं, क्योंकि जब उसने ह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िड़गिड़ा के बिनती की, तौभी हम ने यह देखकर, कि उसका जीवन कैसे संकट में पड़ा है, उसकी न सुनी; इ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हम भी अब इस संकट में पड़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फिर उसने कहा, मैं ने सुना है कि मिस्र में अन्न है; इसलिये तुम लोग वहां जा कर हमारे लिये अन्न मो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रूबेन ने उन से कहा, क्या मैं ने तुम से न कहा था, कि लड़के के अपराधी मत बनो? परन्तु तुम न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ा: देखो, अब उसके लोहू का पलटा दि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ूसुफ की और उनकी बातचीत जो एक दुभाषिया के द्वारा होती थी; इस से उन को मालूम न हुआ कि वह उन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ोली समझ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वह उनके पास से हटकर रोने लगा; फिर उनके पास लौटकर और उन से बातचीत करके उन में से शिमोन को छा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ा और उसके साम्हने बन्धुआ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यूसुफ ने आज्ञा दी, कि उनके बोरे अन्न से भरो और एक एक जन के बोरे में उसके रूपये को भी रख द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उन को मार्ग के लिये सीधा दो: सो उनके साथ ऐसा ही क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वे अपना अन्न अपने गदहों पर लादकर वहां से चल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सराय में जब एक ने अपने गदहे को चारा देने के लिये अपना बोरा खोला, तब उसका रूपया बोरे के मोहड़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 आओ, जिस से हम न मरें, वरन जीवित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ा हुआ दिखलाई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ब उसने अपने भाइयों से कहा, मेरा रूपया तो फेर दिया गया है, देखो, वह मेरे बोरे में है; तब उनके ज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जी न रहा, और वे एक दूसरे की और भय से ताकने लगे, और बोले, परमेश्वर ने यह हम से क्या क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वे कनान देश में अपने पिता याकूब के पास आए, और अपना सारा वृत्तान्त उससे इस प्रकार वर्णन किय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ि जो पुरूष उस देश का स्वामी है, उसने हम से कठोरता के साथ बातें कीं, और हम को देश के भेदिए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हम ने उससे कहा, हम सीधे लोग हैं, भेदिए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हम बारह भाई एक ही पिता के पुत्र है, एक तो जाता रहा, परन्तु छोटा इस समय कनान देश में हमारे पि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ास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उस पुरूष ने, जो उस देश का स्वामी है, हम से कहा, इस से मालूम हो जाएगा कि तुम सीधे मनुष्य ह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अपने में से एक को मेरे पास छोड़ के अपने घर वालों की भूख बुझाने के लिये कुछ ल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 यूसुफ के दस भाई अन्न मोल लेने के लिये मिस्र क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अपने छोटे भाई को मेरे पास ले आओ। तब मुझे विश्वास हो जाएगा कि तुम भेदिए नहीं, सीधे लोग हो। फ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तुम्हारे भाई को तुम्हें सौंप दूंगा, और तुम इस देश में लेन देन कर सक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यह कहकर वे अपने अपने बोरे से अन्न निकालने लगे, तब, क्या देखा, कि एक एक जन के रूपये की थैली उ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बोरे में रखी है: तब रूपये की थैलियों को देखकर वे और उनका पिता बहुत ड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ब उनके पिता याकूब ने उन से कहा, मुझ को तुम ने निर्वंश कर दिया, देखो, यूसुफ नहीं रहा, और शिमो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नहीं आया, और अब तुम बिन्यामीन को भी ले जाना चाहते हो: ये सब विपत्तियां मेरे ऊपर आ पड़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रूबेन ने अपने पिता से कहा, यदि मैं उसको तेरे पास न लाऊं, तो मेरे दोनों पुत्रों को मार डालना;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ो मेरे हाथ में सौंप दे, मैं उसे तेरे पास फिर पहुंचा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 यूसुफ के भाई बिन्यामीन को याकूब ने यह सोचकर भाइयों के साथ न भेजा, कि कहीं ऐसा न हो कि उ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विपत्ति आ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सो जो लोग अन्न मोल लेने आए उनके साथ इस्राएल के पुत्र भी आए; क्योंकि कनान देश में भी भारी अकाल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2026-08-03T00:22:58Z</dcterms:created>
  <dcterms:modified xsi:type="dcterms:W3CDTF">2026-08-03T00:22:58Z</dcterms:modified>
  <dc:title>ஆதியாகமம் : 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