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ணியில் பாத்திய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னிமையில் துணை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னிமையில் தேன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ரிலும் எனக்கெல்லா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ாம் நல்ல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ுயா ஆமேன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 ரட்சகர் ரட்சிப்பு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ீட்பரும் மீட்பு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ஜீவனும் பெலனு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ஜோதியும் நீதியு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கால்களுக்கு தீப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ரிலும் எனக்கெல்லா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ாம் நல்ல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ுயா ஆமேன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 போக்கிலும் வரத்திலு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 கரத்தினில் மறைத்தவ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 வரங்களை சொரிந்தவ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ாபரமா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ரிலும் எனக்கெல்லா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ாம் நல்ல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ுயா ஆமேன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தைக்கு வெளிச்ச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ாகத்தில் பான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ோகத்தில் கீத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ரிலும் எனக்கெல்லா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ாம் நல்ல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ுயா ஆமேன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பிணியில் வைத்திய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2026-07-09T08:59:43Z</dcterms:created>
  <dcterms:modified xsi:type="dcterms:W3CDTF">2026-07-09T08:59:43Z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