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 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 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 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 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 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எத்தியோப்பியா ராஜாவாகிய தீராக்கா உம்மோடு யுத்தம்பண்ணப் புறப்பட்டான் என்று சொல்லக் கேள்விப்பட்டான்; அப்பொழுது அவன் திரும்ப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எத்தியோப்பியா ராஜாவாகிய தீராக்கா உம்மோடு யுத்தம்பண்ணப் புறப்பட்டான் என்று சொல்லக் கேள்விப்பட்டான்; அப்பொழுது அவன் திரும்ப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யென்று நீ நம்பியிருக்கிற உன் தேவன் உன்னை எத்த ஒட்டா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தின் குமாரனாகிய ஏசாயா என்னும் தீர்க்கதரிசியினிடத்துக்கு இரட்டு உடுத்திக்கொண்டவர்களாக அனுப்ப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யென்று நீ நம்பியிருக்கிற உன் தேவன் உன்னை எத்த ஒட்டாத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ட்டிருக்கிறாயே, நீ தப்புவாய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ட்டிருக்கிறாயே, நீ தப்புவாய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த்தின் ராஜாவும், அர்பாத்தின் ராஜாவும், செப்பர்வாயீம் ஏனா ஈவா பட்டணங்களின் ராஜாவும் எங்கே? என்று சொல்ல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த்தின் ராஜாவும், அர்பாத்தின் ராஜாவும், செப்பர்வாயீம் ஏனா ஈவா பட்டணங்களின் ராஜாவும் எங்கே? என்று சொல்லுங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ு நிருபத்தை வாங்கி வாசித்த பின்பு, அவன் கர்த்தரின் ஆலயத்திற்குப் போய், அதைக் கர்த்தருக்கு முன்பாக விரி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ு நிருபத்தை வாங்கி வாசித்த பின்பு, அவன் கர்த்தரின் ஆலயத்திற்குப் போய், அதைக் கர்த்தருக்கு முன்பாக விரி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தின் குமாரனாகிய ஏசாயா என்னும் தீர்க்கதரிசியினிடத்துக்கு இரட்டு உடுத்திக்கொண்டவர்களாக அனு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உமது செவியைச் சாய்த்துக் கேளும்; கர்த்தாவே, நீர் உமது கண்களைத் திறந்துபாரும்; சனகெரிப் ஜீவனுள்ள தேவனை நிந்திக்கும்படிக்குச் சொல்லியனுப்பின வார்த்தைகளைக் கேள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உமது செவியைச் சாய்த்துக் கேளும்; கர்த்தாவே, நீர் உமது கண்களைத் திறந்துபாரும்; சனகெரிப் ஜீவனுள்ள தேவனை நிந்திக்கும்படிக்குச் சொல்லியனுப்பின வார்த்தைகளைக் கேள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அசீரியா ராஜாக்கள் அந்த ஜாதிகளையும் அவர்கள் தேசத்தையும் நாசமாக்க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ுடைய தேவர்களை நெருப்பிலே போட்டுவிட்டது மெய்தான்; அவைகள் தேவர்கள் அல்லவே, மனுஷர் கைவேலையான மரமும் கல்லும்தானே; ஆகையால் அவைகளை நிர்த்தூளியாக்க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ுடைய தேவர்களை நெருப்பிலே போட்டுவிட்டது மெய்தான்; அவைகள் தேவர்கள் அல்லவே, மனுஷர் கைவேலையான மரமும் கல்லும்தானே; ஆகையால் அவைகளை நிர்த்தூளியாக்க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எங்கள் தேவனாகிய கர்த்தாவே, நீர் ஒருவரே தேவனாகிய கர்த்தர் என்று பூமியின் ராஜ்யங்கள் எ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எங்கள் தேவனாகிய கர்த்தாவே, நீர் ஒருவரே தேவனாகிய கர்த்தர் என்று பூமியின் ராஜ்யங்கள் எ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மோத்சின் குமாரனாகிய ஏசாயா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்நிமித்தம் நீ என்னை நோக்கிப் பண்ணின விண்ணப்பத்தைக் கேட்ட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 நாள் நெருக்கமும் கண்டிதமும் தூஷணமும் அநுபவிக்கிற நாள்; பிள்ளைப்பேறு நோக்கியிருக்கிறது, பெறவோ பெலன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மோத்சின் குமாரனாகிய ஏசாயா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்நிமித்தம் நீ என்னை நோக்கிப் பண்ணின விண்ணப்பத்தைக் கேட்ட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ைக் 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ைக் 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ல்லவோ உன் கண்களை மேட்டிமையாக ஏறெடுத்தாய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ல்லவோ உன் கண்களை மேட்டிமையாக ஏறெடுத்தாய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ந்நியதேசங்களில் கிணறு வெட்டி தண்ணீர் குடித்தேன்; என் உள்ளங்கால்கள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 நாள் நெருக்கமும் கண்டிதமும் தூஷணமும் அநுபவிக்கிற நாள்; பிள்ளைப்பேறு நோக்கியிருக்கிறது, பெறவோ பெலன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ந்நியதேசங்களில் கிணறு வெட்டி தண்ணீர் குடித்தேன்; என் உள்ளங்கால்கள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ெகுகாலத்திற்குமுன் அதை நியமித்து, பூர்வநாட்கள் 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் ஆக்கும்படிக்கு நானே அதைச் சம்பவிக்கப்பண்ணின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ெகுகாலத்திற்குமுன் அதை நியமித்து, பூர்வநாட்கள் 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் ஆக்கும்படிக்கு நானே அதைச் சம்பவிக்கப்பண்ணின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, ஓங்கிவளருமுன் தீய்ந்துபோகும் பயிருக்கும் சமானமா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, ஓங்கிவளருமுன் தீய்ந்துபோகும் பயிருக்கும் சமானமா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, ஓங்கிவளருமுன் தீய்ந்துபோகும் பயிருக்கும் சமானமா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இருப்பையும், உன் போக்கையும், உன் வரவையும், நீ எனக்கு விரோதமாய்க் கொந்தளிக்கிறதையும் அறிவ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ூதா வம்சத்தாரில் தப்பி மீந்திருக்கிறவர்கள் மறுபடியும் கீழே வேர்பற்றி மேலே கனிகொடுப்ப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ூதா வம்சத்தாரில் தப்பி மீந்திருக்கிறவர்கள் மறுபடியும் கீழே வேர்பற்றி மேலே கனிகொடுப்ப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ீதியாயிருக்கிறவர்கள் எருசலேமிலும், தப்பினவர்கள் சீயோன் மலையிலும் இருந்து புறப்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ீதியாயிருக்கிறவர்கள் எருசலேமிலும், தப்பினவர்கள் சீயோன் மலையிலும் இருந்து புறப்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கர்த்தர் அசீரியா ராஜாவைக்குறித்து: அவன் இந்த நகரத்திற்குள் பிரவேசிப்பதில்லை; இதின்மேல் அம்பு எய்வதுமில்லை; இதற்குமுன் கேடகத்தோடே வருவதுமில்லை; இதற்கு எதிராகக் கொத்தளம் போடுவதுமி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கர்த்தர் அசீரியா ராஜாவைக்குறித்து: அவன் இந்த நகரத்திற்குள் பிரவேசிப்பதில்லை; இதின்மேல் அம்பு எய்வதுமில்லை; இதற்குமுன் கேடகத்தோடே வருவதுமில்லை; இதற்கு எதிராகக் கொத்தளம் போடுவதுமில்லை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இந்த நகரத்திற்குள் பிரவேசியாமல், தான் வந்தவழியே திரும்பிப்போ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இந்த நகரத்திற்குள் பிரவேசியாமல், தான் வந்தவழியே திரும்பிப்போவ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் நிமித்தமும் என் தாசனாகிய தாவீதின் நிமித்தமும் நான் இந்த நகரத்தை இரட்சிக்கும்படிக்கு, இதற்கு ஆதரவாயிருப்பேன் என்பதைக் கர்த்தர் உரைக்கிறார் என்று சொல்லியனுப்பி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ு இராத்திரியில் சம்பவித்தது என்னவென்றால்: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 போது, இதோ, அவர்கள் எ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ு இராத்திரியில் சம்பவித்தது என்னவென்றால்: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 போது, இதோ, அவர்கள் எ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ு இராத்திரியில் சம்பவித்தது என்னவென்றால்: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 போது, இதோ, அவர்கள் எ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சீரியா ராஜாவாகிய சனகெரிப் பிரயாணப்பட்டு, திரும்பிப் போய் நினிவேயில் இருந்துவிட்ட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சேக்கியா அதைக் கேட்டபோது, தன் வஸ்திரங்களைக் கிழித்து, இரட்டு உடுத்திக்கொண்டு, கர்த்தருடைய ஆலயத்தில் பிரவேச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சேக்கியா அதைக் கேட்டபோது, தன் வஸ்திரங்களைக் கிழித்து, இரட்டு உடுத்திக்கொண்டு, கர்த்தருடைய ஆலயத்தில் பிரவேசி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்விதமாய் எசேக்கியா ராஜாவின் ஊழியக்காரர் ஏசாயாவினிடத்தில் வந்து சொன்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saiah said unto them, Thus shall all of you say to your master, Thus says the LORD,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raid of the words which you have heard, with which the servants of the king of Assyria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I will send a blast upon him, and he shall hear a rumour, and shall return to his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; and I will cause him to fall by the sword in his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Rabshakeh returned, and found the king of Assyria warring against Libnah: for he had h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was departed from Lach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he heard say of Tirhakah king of Ethiopia, Behold, he has come out to fight against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ent messengers again unto Hezek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hall all of you speak to Hezekiah king of Judah, saying, Let not your God in who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ent Eliakim, which was over the household, and Shebna the scribe, and the eld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 deceive you, saying, Jerusalem shall not be delivered into the hand of the king of Assy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you have heard what the kings of Assyria have done to all lands, by destroying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: and shall you be delive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ve the gods of the nations delivered them which my fathers have destroyed; as Goz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an, and Rezeph, and the children of Eden which were in Thel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re is the king of Hamath, and the king of Arpad, and the king of the city of Sepharvaim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na, and Iv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zekiah received the letter of the hand of the messengers, and read it: and Hezekiah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into the house of the LORD, and spread it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zekiah prayed before the LORD, and said, O LORD God of Israel, which dwell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, covered with sackcloth, to Isaiah the prophet the son of Amo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ims, you are the God, even you alone, of all the kingdoms of the earth; you have made hea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RD, bow down yours ear, and hear: open, LORD, yours eyes, and see: and hear the wor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nacherib, which has sent him to reproach the living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ruthfully, LORD, the kings of Assyria have destroyed the nations and their l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ave cast their gods into the fire: for they were no gods, but the work of men's hands, w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one: therefore they have destroy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w therefore, O LORD our God, I plead to you, save you us out of his hand, that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s of the earth may know that you are the LORD God, even you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Isaiah the son of Amoz sent to Hezekiah, saying, Thus says the LORD God of Israel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said unto him, Thus says Hezekiah, This day is a day of trouble, and of rebuk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you have prayed to me against Sennacherib king of Assyria I have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is is the word that the LORD has spoken concerning him; The virgin the daughter of Zion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d you, and laughed you to scorn; the daughter of Jerusalem has shaken her head a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om have you reproached and blasphemed? and against whom have you exalted your voi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yours eyes on high? even against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y your messengers you have reproached the LORD, and have said, With the multitude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iots I am come up to the height of the mountains, to the sides of Lebanon, and will cut dow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ll cedar trees thereof, and the choice fir trees thereof: and I will enter into the lodg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orders, and into the forest of his Carm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 have dug and drunk strange waters, and with the sole of my feet have I dried up all the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y; for the children are come to the birth, and there is not strength to bring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esieged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ave you not heard long ago how I have done it, and of ancient times that I have formed it?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I brought it to pass, that you should be to lay waste fenced cities into ruinous hea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fore their inhabitants were of small power, they were dismayed and confounded; they we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ass of the field, and as the green herb, as the grass on the house tops, and as corn blas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it be grown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I know your abode, and your going out, and your coming in, and your rag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ecause your rage against me and your tumult has come up into mine ears, therefore I will pu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ok in your nose, and my bridle in your lips, and I will turn you back by the way by whic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may be the LORD your God will hear all the words of Rabshakeh, whom the king of Assyria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is shall be a sign unto you, All of you shall eat this year such things as grow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, and in the second year that which springs of the same; and in the third year sow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reap, and plant vineyards, and eat the frui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remnant that is escaped of the house of Judah shall yet again take root downwa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fruit up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out of Jerusalem shall go forth a remnant, and they that escape out of mount Zion: the ze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of hosts shall do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refore thus says the LORD concerning the king of Assyria, He shall not come into this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shoot an arrow there, nor come before it with shield, nor cast a bank agains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y the way that he came, by the same shall he return, and shall not come into this city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ster has sent to reproach the living God; and will reprove the words which the LORD your Go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For I will defend this city, to save it, for mine own sake, and for my servant David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it came to pass that night, that the angel of the LORD went out, and stroke in the camp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ssyrians an hundred fourscore and five thousand: and when they arose early in the morn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they were all dead corp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o Sennacherib king of Assyria departed, and went and returned, and dwelt at Ninev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it came to pass, as he was worshipping in the house of Nisroch his god, that Adrammelec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rezer his sons stroke him with the sword: and they escaped into the land of Armenia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arhaddon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king Hezekiah heard it, that he rent his clothes, and covered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: wherefore lift up your prayer for the remnant that ar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sackcloth, and went into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the servants of king Hezekiah came to Isa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2026-07-18T18:07:38Z</dcterms:created>
  <dcterms:modified xsi:type="dcterms:W3CDTF">2026-07-18T18:07:38Z</dcterms:modified>
  <dc:title>2 இராஜாக்கள்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