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ை த்தையும் ஆளுகை செய்ய என்னை பட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ய் நீர் ஒரு கனியை தொடாதே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ார்த்தை மீறி நானும் பாவம் செய்ததாலே – ந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ாகி போனே ன் தேவ சாயலை இழந்தேன் ந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பமான என்னை நீர் பாவத்தில் விட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போக்க பரலோக தேவன் பூமிக்கு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க்கிரமங்கள் ஏற்றீர் என் மீறுதலை சும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சாயலாக மாற்ற உம் ஜீவனை யும் தந்தீர் –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ுமாரனின் சாயலுக்குள் ஒப்பாயி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குறித்தீரே என்னை தெரிந்து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மூகம் வந்து நிற்கிற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ீதிமானாக மாற்றுபவர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மகிமையில் என்னை கொண்டு சேர்ப்பவர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மூகம் வந்து நிற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ாயலாக மாறத்தானை யா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முன்பாய் வந்து நிற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ண்ணான என்னை நீர் குனிந்தெடு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வர் உந்தன் சுவாசம் என க்குள் வ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ாயலாக தானே என்னை உண்டாக்க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ரூபமாக தானே என்னை உருவாக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2026-07-31T18:36:51Z</dcterms:created>
  <dcterms:modified xsi:type="dcterms:W3CDTF">2026-07-31T18:36:51Z</dcterms:modified>
  <dc:title>துதிப் பாடல்கள் : 664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