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presProps" Target="presProps.xml"/>
  <Relationship Id="rId85" Type="http://schemas.openxmlformats.org/officeDocument/2006/relationships/viewProps" Target="viewProps.xml"/>
  <Relationship Id="rId8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இயேசு சுற்றிப்பார்த்து, தம்முடைய சீஷரை நோக்கி: ஐசுவரியமுள்ளவர்கள் தேவனுடைய ராஜ்யத்தில் பிரவேசிக்கிறது எவ்வளவு அரிதாயிருக்கிறது என்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ீஷர்கள் அவருடைய வார்த்தைகளைக்குறித்து ஆச்சரியப்பட்டார்கள். இயேசு பின்னும் அவர்களை நோக்கி: பிள்ளைகளே, ஐசுவரியத்தின்மேல் நம்பிக்கையாயிருக்கிறவர்கள் தேவனுடைய ராஜ்யத்தில் பிரவேசிப்பது எவ்வளவு அரிதாயிருக்கிறது!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ீஷர்கள் அவருடைய வார்த்தைகளைக்குறித்து ஆச்சரியப்பட்டார்கள். இயேசு பின்னும் அவர்களை நோக்கி: பிள்ளைகளே, ஐசுவரியத்தின்மேல் நம்பிக்கையாயிருக்கிறவர்கள் தேவனுடைய ராஜ்யத்தில் பிரவேசிப்பது எவ்வளவு அரிதாயிருக்கிறது!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ஐசுவரியவான் தேவனுடைய ராஜ்யத்தில் பிரவேசிப்பதைப்பார்க்கிலும், ஒட்டகமானது ஊசியின் காதிலே நுழைவது எளிதாயிருக்கும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பின்னும் அதிகமாய் ஆச்சரியப்பட்டு: அப்படியானால் யார் இரட்சிக்கப்படக்கூடும் என்று தங்களுக்குளே சொல்லிக்கொண்ட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யேசு அவர்களைப் பார்த்து: மனுஷரால் இது கூடாததுதான்; தேவனால் இது கூடாததல்ல; தேவனாலே எல்லாம் கூடும்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யேசு அவர்களைப் பார்த்து: மனுஷரால் இது கூடாததுதான்; தேவனால் இது கூடாததல்ல; தேவனாலே எல்லாம் கூடும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பேதுரு அவரை நோக்கி: இதோ, நாங்கள் எல்லாவற்றையும் விட்டு, உம்மைப் பின்பற்றினோமே, என்று சொல்லத்தொடங்கி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 இயேசு பிரதியுத்தரமாக: என்னிமித்திமாகவும், சுவிசேஷத்தினிமித்தமாகவும், வீட்டையாவது, சகோதரரையாவது, சகோதரிகளையாவது, தகப்பனையாவது, தாயையாவது, மனைவியையாவது, பிள்ளைகளையாவது, நிலங்களையாவது விட்டவன் எவனும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 இயேசு பிரதியுத்தரமாக: என்னிமித்திமாகவும், சுவிசேஷத்தினிமித்தமாகவும், வீட்டையாவது, சகோதரரையாவது, சகோதரிகளையாவது, தகப்பனையாவது, தாயையாவது, மனைவியையாவது, பிள்ளைகளையாவது, நிலங்களையாவது விட்டவன் எவனும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ற்கு இயேசு: நீ என்னை நல்லவன் என்று சொல்வானேன்? தேவன் ஒருவர் தவிர நல்லவன் ஒருவனுமில்லையே;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அவ்விடம் விட்டெழுந்து, யோர்தானுக்கு அக்கரையிலுள்ள தேசத்தின் வழியாய் யூதேயாவின் எல்லைகளில் வந்தார். ஜனங்கள் மறுபடியும் அவரிடத்தில் கூடிவந்தார்கள். அவர் தம்முடைய வழக்கத்தின்படியே அவர்களுக்குப் போதித்த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அவ்விடம் விட்டெழுந்து, யோர்தானுக்கு அக்கரையிலுள்ள தேசத்தின் வழியாய் யூதேயாவின் எல்லைகளில் வந்தார். ஜனங்கள் மறுபடியும் அவரிடத்தில் கூடிவந்தார்கள். அவர் தம்முடைய வழக்கத்தின்படியே அவர்களுக்குப் போதித்த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, பரிசேயர் அவரைச் சோதிக்கவேண்டுமென்று, அவரிடத்தில் வந்து: புருஷனானவன் தன் மனைவியைத் தள்ளிவிடுவது நியாயமா என்று கேட்ட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, பரிசேயர் அவரைச் சோதிக்கவேண்டுமென்று, அவரிடத்தில் வந்து: புருஷனானவன் தன் மனைவியைத் தள்ளிவிடுவது நியாயமா என்று கேட்ட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பிரதியுத்தரமாக: மோசே உங்களுக்குக் கட்டளையிட்டிருக்கிறது என்ன என்று கேட்ட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 அவர்கள்: தள்ளுதற்சீட்டைக்கொடுத்து, அவளைத் தள்ளிவிடலாமென்று மோசே உத்தரவுகொடுத்திருக்கிறார் என்ற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யேசு அவர்களுக்குப் பிரதியுத்தரமாக: உங்கள் இருதயகடினத்தினிமித்தம் இந்தக் கட்டளையை உங்களுக்கு எழுதிக்கொடுத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ப்பொழுது இம்மையிலே, துன்பங்களோடேகூட நூறத்தனையாக, வீடுகளையும், சகோதரரையும், சகோதரிகளையும், தாய்களையும், பிள்ளைகளையும், நிலங்களையும், மறுமையிலே நித்திய ஜீவனையும் அடைவான்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ப்பொழுது இம்மையிலே, துன்பங்களோடேகூட நூறத்தனையாக, வீடுகளையும், சகோதரரையும், சகோதரிகளையும், தாய்களையும், பிள்ளைகளையும், நிலங்களையும், மறுமையிலே நித்திய ஜீவனையும் அடைவான்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கிலும் முந்தினோர் அநேகர் பிந்தினோராயும், பிந்தினோர் அநேகர் முந்தினோராயும் இருப்பார்கள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ிபசாரஞ்செய்யாதிருப்பாயாக, கொலை செய்யாதிருப்பாயாக, களவு செய்யாதிருப்பாயாக, பொய்ச்சாட்சி சொல்லாதிருப்பாயாக, வஞ்சனை செய்யாதிருப்பாயாக, உன் தகப்பனையும் உன் தாயையும் கனம்பண்ணுவாயாக என்கிற கற்பனைகளை அறிந்திருக்கிறாயே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ன்பு அவர்கள் எருசலேமுக்குப் பிரயாணமாய்ப்போகையில், இயேசு அவர்களுக்கு முன்னே நடந்து போனார்; அவர்கள் திகைத்து, அவருக்குப் பின்னே, பயத்தோடே போனார்கள். அப்பொழுது அவர் பன்னிருவரையும் அழைத்து, தமக்குச் சம்பவிக்கப்போகிறவைகளை அவர்களுக்கு மறுபடியும் சொல்லத்தொடங்கினார்: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ன்பு அவர்கள் எருசலேமுக்குப் பிரயாணமாய்ப்போகையில், இயேசு அவர்களுக்கு முன்னே நடந்து போனார்; அவர்கள் திகைத்து, அவருக்குப் பின்னே, பயத்தோடே போனார்கள். அப்பொழுது அவர் பன்னிருவரையும் அழைத்து, தமக்குச் சம்பவிக்கப்போகிறவைகளை அவர்களுக்கு மறுபடியும் சொல்லத்தொடங்கினார்: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ன்பு அவர்கள் எருசலேமுக்குப் பிரயாணமாய்ப்போகையில், இயேசு அவர்களுக்கு முன்னே நடந்து போனார்; அவர்கள் திகைத்து, அவருக்குப் பின்னே, பயத்தோடே போனார்கள். அப்பொழுது அவர் பன்னிருவரையும் அழைத்து, தமக்குச் சம்பவிக்கப்போகிறவைகளை அவர்களுக்கு மறுபடியும் சொல்லத்தொடங்கினார்: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தோ, எருசலேமுக்குப்போகிறோம்; அங்கே மனுஷகுமாரன் பிரதான ஆசாரியரிடத்திலும் வேதபாரகரிடத்திலும் ஒப்புக்கொடுக்கப்படுவார்; அவர்கள் அவரை மரண ஆக்கினைக்குள்ளாகத் தீர்த்து, புறத்தேசத்தாரிடத்தில் ஒப்புக்கொடுப்ப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தோ, எருசலேமுக்குப்போகிறோம்; அங்கே மனுஷகுமாரன் பிரதான ஆசாரியரிடத்திலும் வேதபாரகரிடத்திலும் ஒப்புக்கொடுக்கப்படுவார்; அவர்கள் அவரை மரண ஆக்கினைக்குள்ளாகத் தீர்த்து, புறத்தேசத்தாரிடத்தில் ஒப்புக்கொடுப்ப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கள் அவரைப் பரியாசம்பண்ணி, அவரை வாரினால் அடித்து, அவர்மேல் துப்பி, அவரைக் கொலைசெய்வார்கள்; ஆகிலும் மூன்றாம் நாளிலே அவர் உயிரோடே எழுந்திருப்பார்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கள் அவரைப் பரியாசம்பண்ணி, அவரை வாரினால் அடித்து, அவர்மேல் துப்பி, அவரைக் கொலைசெய்வார்கள்; ஆகிலும் மூன்றாம் நாளிலே அவர் உயிரோடே எழுந்திருப்பார்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ொழுது செபெதேயுவின் குமாரராகிய யாக்கோபும் யோவானும் அவரிடத்தில் வந்து: போதகரே, நாங்கள் கேட்டுக்கொள்ளப்போகிறதை நீர் எங்களுக்குச் செய்யவேண்டுமென்று விரும்புகிறோம் என்ற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ொழுது செபெதேயுவின் குமாரராகிய யாக்கோபும் யோவானும் அவரிடத்தில் வந்து: போதகரே, நாங்கள் கேட்டுக்கொள்ளப்போகிறதை நீர் எங்களுக்குச் செய்யவேண்டுமென்று விரும்புகிறோம் என்ற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் அவர்களை நோக்கி: நான் உங்களுக்கு என்னசெய்யவேண்டுமென்று விரும்புகிறீர்கள் என்று கேட்ட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ிபசாரஞ்செய்யாதிருப்பாயாக, கொலை செய்யாதிருப்பாயாக, களவு செய்யாதிருப்பாயாக, பொய்ச்சாட்சி சொல்லாதிருப்பாயாக, வஞ்சனை செய்யாதிருப்பாயாக, உன் தகப்பனையும் உன் தாயையும் கனம்பண்ணுவாயாக என்கிற கற்பனைகளை அறிந்திருக்கிறாயே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தற்கு அவர்கள்: உமது மகிமையிலே, எங்களில் ஒருவன் உமது வலது பாரிசத்திலும், ஒருவன் உமது இடதுபாரிசத்திலும் உட்கார்ந்திருக்கும்படி அருள் செய்யவேண்டும் என்ற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தற்கு அவர்கள்: உமது மகிமையிலே, எங்களில் ஒருவன் உமது வலது பாரிசத்திலும், ஒருவன் உமது இடதுபாரிசத்திலும் உட்கார்ந்திருக்கும்படி அருள் செய்யவேண்டும் என்ற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யேசு அவர்களை நோக்கி: நீங்கள் கேட்டுக்கொள்ளுகிறது இன்னது என்று உங்களுக்கே தெரியவில்லை. நான் குடிக்கும் பாத்திரத்தில் நீங்கள் குடிக்கவும், நான் பெறும் ஸ்நானத்தை நீங்கள் பெறவும், உங்களால் கூடுமா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யேசு அவர்களை நோக்கி: நீங்கள் கேட்டுக்கொள்ளுகிறது இன்னது என்று உங்களுக்கே தெரியவில்லை. நான் குடிக்கும் பாத்திரத்தில் நீங்கள் குடிக்கவும், நான் பெறும் ஸ்நானத்தை நீங்கள் பெறவும், உங்களால் கூடுமா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தற்கு அவர்கள்: கூடும் என்றார்கள். இயேசு அவர்களை நோக்கி: நான் குடிக்கும் பாத்திரத்தில் நீங்கள் குடிப்பீர்கள், நான் பெறும் ஸ்நானத்தையும் நீங்கள் பெறுவீ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தற்கு அவர்கள்: கூடும் என்றார்கள். இயேசு அவர்களை நோக்கி: நான் குடிக்கும் பாத்திரத்தில் நீங்கள் குடிப்பீர்கள், நான் பெறும் ஸ்நானத்தையும் நீங்கள் பெறுவீ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ஆனாலும் என் வலது பாரிசத்திலும் என் இடது பாரிசத்திலும் உட்கார்ந்திருக்கும்படி எவர்களுக்கு ஆயத்தம்பண்ணப்பட்டிருக்கிறதோ அவர்களுக்கேயல்லாமல், மற்றொருவருக்கும் அதை அருளுவது என் காரியமல்ல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ஆனாலும் என் வலது பாரிசத்திலும் என் இடது பாரிசத்திலும் உட்கார்ந்திருக்கும்படி எவர்களுக்கு ஆயத்தம்பண்ணப்பட்டிருக்கிறதோ அவர்களுக்கேயல்லாமல், மற்றொருவருக்கும் அதை அருளுவது என் காரியமல்ல என்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ிலும், ஆதியிலே மனுஷரைச் சிருஷ்டித்த தேவன் அவர்களை ஆணும் பெண்ணுமாக உண்டாக்கின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மற்றப் பத்துப்பேரும் அதைக்கேட்டு, யாக்கோபின் மேலும் யோவானின் மேலும் எரிச்சலான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ற்கு அவன்: போதகரே, இவைகளையெல்லாம் என் சிறு வயதுமுதல் கைக்கொண்டிருக்கிறேன் என்ற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ப்பொழுது இயேசு அவர்களைக் கிட்டவரச்செய்து: புறஜாதியாருக்கு அதிகாரிகளாக எண்ணப்பட்டவர்கள் அவர்களை இறுமாப்பாய் ஆளுகிறார்கள் என்றும், அவர்களில் பெரியவர்கள் அவர்கள் மேல் கடினமாய் அதிகாரம் செலுத்துகிறார்கள் என்றும், நீங்கள் அறிந்திருக்கிறீ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ப்பொழுது இயேசு அவர்களைக் கிட்டவரச்செய்து: புறஜாதியாருக்கு அதிகாரிகளாக எண்ணப்பட்டவர்கள் அவர்களை இறுமாப்பாய் ஆளுகிறார்கள் என்றும், அவர்களில் பெரியவர்கள் அவர்கள் மேல் கடினமாய் அதிகாரம் செலுத்துகிறார்கள் என்றும், நீங்கள் அறிந்திருக்கிறீ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ினிமித்தம் புருஷனானவன் தன் தகப்பனையும் தாயையும் விட்டுத் தன் மனைவியோடே இசைந்திருப்பான்;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உங்களுக்குள்ளே அப்படி இருக்கலாகாது; உங்களில் எவனாகிலும் பெரியவனாயிருக்க விரும்பினால், அவன் உங்களுக்குப் பணிவிடைக்காரனாயிருக்கக்கடவ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இருவரும் ஒரே மாம்சமாயிருப்பார்கள்; இவ்விதமாய் அவர்கள் இருவராயிராமல் ஒரே மாம்சமாயிருக்கிற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உங்களில் எவனாகிலும் முதன்மையானவனாயிருக்க விரும்பினால், அவன் எல்லாருக்கும் ஊழியக்காரனாயிருக்கக்கடவ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ையால் தேவன் இணைத்ததை மனுஷன் பிரிக்காதிருக்கக்கடவன் என்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ப்படியே, மனுஷகுமாரனும் ஊழியங்கொள்ளும்படி வராமல், ஊழியஞ்செய்யுவும், அநேகரை மீட்கும்பொருளாகத் தம்முடைய ஜீவனைக்கொடுக்கவும் வந்தார் என்ற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ப்படியே, மனுஷகுமாரனும் ஊழியங்கொள்ளும்படி வராமல், ஊழியஞ்செய்யுவும், அநேகரை மீட்கும்பொருளாகத் தம்முடைய ஜீவனைக்கொடுக்கவும் வந்தார் என்ற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பு வீட்டிலே அவருடைய சீஷர்கள் அந்தக் காரியத்தைக்குறித்து மறுபடியும் அவரிடத்தில் விசாரித்த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யேசு அவனைப் பார்த்து, அவனிடத்தில் அன்புகூர்ந்து: உன்னிடத்தில் ஒரு குறைவு உண்டு; நீ போய், உனக்கு உண்டானவைகளையெல்லாம் விற்று, தரித்திரருக்குக் கொடு, அப்பொழுது பரலோகத்திலே உனக்குப் பொக்கிஷம் உண்டாயிருக்கும்; பின்பு சிலுவையை எடுத்துக்கொண்டு என்னைப் பின்பற்றிவா என்ற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அவர்: எவனாகிலும் தன் மனைவியைத் தள்ளிவிட்டு, வேறொருத்தியை விவாகம்பண்ணினால், அவன் அவளுக்கு விரோதமாய் விபசாரஞ்செய்கிறவனாயிருப்பான்;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அவர்: எவனாகிலும் தன் மனைவியைத் தள்ளிவிட்டு, வேறொருத்தியை விவாகம்பண்ணினால், அவன் அவளுக்கு விரோதமாய் விபசாரஞ்செய்கிறவனாயிருப்பான்;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னைவியும் தன் புருஷனைத் தள்ளிவிட்டு, வேறொருவனை விவாகம்பண்ணினால், விபசாரஞ்செய்கிறவளாயிருப்பாள் என்றார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, சிறு பிள்ளைகளை அவர் தொடும்படிக்கு அவர்களை அவரிடத்தில் கொண்டுவந்தார்கள்; கொண்டுவந்தவர்களைச் சீஷர்கள் அதட்டின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 அதைக்கண்டு விசனமடைந்து: சிறு பிள்ளைகள் என்னிடத்தில் வருகிறதற்கு இடங்கொடுங்கள்; அவர்களைத் தடைபண்ணாதிருங்கள்; தேவனுடைய ராஜ்யம் அப்படிப்பட்டவர்களுடையது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 அதைக்கண்டு விசனமடைந்து: சிறு பிள்ளைகள் என்னிடத்தில் வருகிறதற்கு இடங்கொடுங்கள்; அவர்களைத் தடைபண்ணாதிருங்கள்; தேவனுடைய ராஜ்யம் அப்படிப்பட்டவர்களுடையது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வனாகிலும் சிறு பிள்ளையைப்போல் தேவனுடைய ராஜ்யத்தை ஏற்றுக்கொள்ளாவிட்டால், அவன் அதில் பிரவேசிப்பதில்லையென்று, மெய்யாகவே உங்களுக்குச் சொல்லுகிறேன் என்று சொல்லி,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வனாகிலும் சிறு பிள்ளையைப்போல் தேவனுடைய ராஜ்யத்தை ஏற்றுக்கொள்ளாவிட்டால், அவன் அதில் பிரவேசிப்பதில்லையென்று, மெய்யாகவே உங்களுக்குச் சொல்லுகிறேன் என்று சொல்லி,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ை அணைத்துக்கொண்டு, அவர்கள்மேல் கைகளை வைத்து, அவர்களை ஆசீர்வதித்தார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, அவர் புறப்பட்டு வழியிலே போகையில், ஒருவன் ஓடிவந்து, அவருக்கு முன்பாக முழங்கால்படியிட்டு: நல்ல போதகரே நித்திய ஜீவனைச் சுதந்தரித்துக்கொள்ளும்படி நான் என்னசெய்யவேண்டும் என்று கேட்டான்;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யேசு அவனைப் பார்த்து, அவனிடத்தில் அன்புகூர்ந்து: உன்னிடத்தில் ஒரு குறைவு உண்டு; நீ போய், உனக்கு உண்டானவைகளையெல்லாம் விற்று, தரித்திரருக்குக் கொடு, அப்பொழுது பரலோகத்திலே உனக்குப் பொக்கிஷம் உண்டாயிருக்கும்; பின்பு சிலுவையை எடுத்துக்கொண்டு என்னைப் பின்பற்றிவா என்றார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, அவர் புறப்பட்டு வழியிலே போகையில், ஒருவன் ஓடிவந்து, அவருக்கு முன்பாக முழங்கால்படியிட்டு: நல்ல போதகரே நித்திய ஜீவனைச் சுதந்தரித்துக்கொள்ளும்படி நான் என்னசெய்யவேண்டும் என்று கேட்டான்;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பின்பு அவர்கள் எரிகோவுக்கு வந்தார்கள். அவரும் அவருடைய சீஷர்களும் திரளான ஜனங்களும் எரிகோவைவிட்டுப் புறப்படுகிறபோது, திமேயுவின் மகனாகிய பர்திமேயு என்கிற ஒரு குருடன், வழியருகே உட்கார்ந்து, பிச்சை கேட்டுக்கொண்டிருந்தா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பின்பு அவர்கள் எரிகோவுக்கு வந்தார்கள். அவரும் அவருடைய சீஷர்களும் திரளான ஜனங்களும் எரிகோவைவிட்டுப் புறப்படுகிறபோது, திமேயுவின் மகனாகிய பர்திமேயு என்கிற ஒரு குருடன், வழியருகே உட்கார்ந்து, பிச்சை கேட்டுக்கொண்டிருந்தா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வன் நசரேயனாகிய இயேசு வருகிறாரென்று கேள்விப்பட்டு: இயேசுவே, தாவீதின் குமாரனே, எனக்கு இரங்கும் என்று கூப்பிடத்தொடங்கினா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வன் பேசாதிருக்கும்படி அநேகர் அவனை அதட்டினார்கள். அவனோ: தாவீதின் குமாரனே, எனக்கு இரங்கும் என்று முன்னிலும் அதிகமாய்க் கூப்பிட்டா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இயேசு நின்று, அவனை அழைத்து வரச்சொன்னார். அவர்கள் அந்தக் குருடனை அழைத்து: திடன்கொள், எழுந்திரு, உன்னை அழைக்கிறார் என்றா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இயேசு நின்று, அவனை அழைத்து வரச்சொன்னார். அவர்கள் அந்தக் குருடனை அழைத்து: திடன்கொள், எழுந்திரு, உன்னை அழைக்கிறார் என்றார்கள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உடனே அவன் தன் மேல் வஸ்திரத்தை எறிந்துவிட்டு, எழுந்து, இயேசுவினிடத்தில் வந்தான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இயேசு அவனை நோக்கி: நான் உனக்கு என்னசெய்யவேண்டும் என்றிருக்கிறாய் என்றார். அதற்கு அந்தக் குருடன்: ஆண்டவரே, நான் பார்வையடையவேண்டும் என்றான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இயேசு அவனை நோக்கி: நான் உனக்கு என்னசெய்யவேண்டும் என்றிருக்கிறாய் என்றார். அதற்கு அந்தக் குருடன்: ஆண்டவரே, நான் பார்வையடையவேண்டும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மிகுந்த ஆஸ்தியுள்ளவனாயிருந்தபடியால், இந்த வார்த்தையைக் கேட்டு, மனமடிந்து, துக்கத்தோடே போய்விட்டான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இயேசு அவனை நோக்கி: நீ போகலாம், உன் விசுவாசம் உன்னை இரட்சித்தது என்றார். உடனே அவன் பார்வையடைந்து, வழியிலே இயேசுவுக்குப் பின்சென்றான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இயேசு அவனை நோக்கி: நீ போகலாம், உன் விசுவாசம் உன்னை இரட்சித்தது என்றார். உடனே அவன் பார்வையடைந்து, வழியிலே இயேசுவுக்குப் பின்செ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இயேசு சுற்றிப்பார்த்து, தம்முடைய சீஷரை நோக்கி: ஐசுவரியமுள்ளவர்கள் தேவனுடைய ராஜ்யத்தில் பிரவேசிக்கிறது எவ்வளவு அரிதாயிருக்கிறது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053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चेले उस की बातों से अचम्भित हुए, इस पर यीशु ने फिर उन को उत्तर दिया, हे बाल को, जो धन पर भरोस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खते हैं, उन के लिये परमेश्वर के राज्य में प्रवेश करना कैसा कठिन है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परमेश्वर के राज्य में धनवान के प्रवेश करने से ऊंट का सूई के नाके में से निकल जाना सहज है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वे बहुत ही चकित होकर आपस में कहने लगे तो फिर किस का उद्धार हो सक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यीशु ने उन की ओर देखकर कहा, मनुष्यों से तो यह नहीं हो सकता, परन्तु परमेश्वर से हो सकता है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ोंकि परमेश्वर से सब कुछ हो सक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पतरस उस से कहने लगा, कि देख, हम तो सब कुछ छोड़कर तेरे पीछे हो लिय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यीशु ने कहा, मैं तुम से सच कहता हूं, कि ऐसा कोई नहीं, जिस ने मेरे और सुसमाचार के लिये घर 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ाइयों या बहिनों या माता या पिता या लड़के-बालों या खेतों को छोड़ दिया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यीशु ने उस से कहा, तू मुझे उत्तम क्यों कहता है? कोई उत्तम नहीं, केवल एक अर्थात परमेश्व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फिर वह वहां से उठकर यहूदिया के सिवानों में और यरदन के पार आया, और भीड़ उसके पास फिर इकट्ठी हो ग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वह अपनी रीति के अनुसार उन्हें फिर उपदेश दे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तब फरीसियों ने उसके पास आकर उस की परीक्षा करने को उस से पूछा, क्या यह उचित है, कि पुरूष अपन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त्नी को त्याग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उस ने उन को उत्तर दिया, कि मूसा ने तुम्हें क्या आज्ञा दी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उन्होंने कहा, मूसा ने त्याग पत्र लिखने और त्यागने की आज्ञा द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यीशु ने उन से कहा, कि तुम्हारे मन की कठोरता के कारण उस ने तुम्हारे लिये यह आज्ञा लिख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और अब इस समय सौ गुणा न पाए, घरों और भाइयों और बहिनों और माताओं और लड़के-बालों और खेतों को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पद्रव के साथ और परलोक में अनन्त जीवन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पर बहुतेरे जो पहिले हैं, पिछले होंगे; और जो पिछले हैं, वे पहिले हो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तू आज्ञाओं को तो जानता है; हत्या न करना, व्यभिचार न करना, चोरी न करना, झूठी गवाही न देना, छल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और वे यरूशलेम को जाते हुए मार्ग में थे, और यीशु उन के आगे आगे जा रहा था: और वे अचम्भा करने लग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जो उसके पीछे पीछे चलते थे डरने लगे, तब वह फिर उन बारहों को लेकर उन से वे बातें कहने लगा, जो उस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ने वाली थ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कि देखो, हम यरूशलेम को जाते हैं, और मनुष्य का पुत्र महायाजकों और शास्त्रियों के हाथ पकड़वा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एगा, और वे उस को घात के योग्य ठहराएंगे, और अन्यजातियों के हाथ में सौंप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और वे उस को ठट्ठों में उड़ाएंगे, और उस पर थूकेंगे, और उसे कोड़े मारेंगे, और उसे घात करेंगे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ीन दिन के बाद वह जी उठ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तब जब्दी के पुत्र याकूब और यूहन्ना ने उसके पास आकर कहा, हे गुरू, हम चाहते हैं, कि जो कुछ हम तु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मांगे, वही तू हमारे लिये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उस ने उन से कहा, तुम क्या चाहते हो कि मैं तुम्हारे लिये करू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ना, अपने पिता और अपनी माता का आदर कर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उन्होंने उस से कहा, कि हमें यह दे, कि तेरी महिमा में हम में से एक तेरे दाहिने और दूसरा तेरे बां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ैठ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यीशु ने उन से कहा, तुम नहीं जानते, कि क्या मांगते हो? जो कटोरा मैं पीने पर हूं, क्या पी सकते ह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जो बपतिस्मा मैं लेने पर हूं, क्या ले सकते ह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उन्होंने उस से कहा, हम से हो सकता है: यीशु ने उन से कहा: जो कटोरा मैं पीने पर हूं, तुम पीओगे;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ो बपतिस्मा मैं लेने पर हूं, उसे लो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पर जिन के लिये तैयार किया गया है, उन्हें छोड़ और किसी को अपने दाहिने और अपने बाएं बिठाना मे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म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पर सृष्टि के आरम्भ से परमेश्वर ने नर और नारी करके उन को बना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यह सुन कर दसों याकूब और यूहन्ना पर रिसया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उस ने उस से कहा, हे गुरू, इन सब को मैं लड़कपन से मानता आय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और यीशु ने उन को पास बुला कर उन से कहा, तुम जानते हो, कि जो अन्यजातियों के हाकिम समझे जाते है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े उन पर प्रभुता करते हैं; और उन में जो बड़ें हैं, उन पर अधिकार जता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इस कारण मनुष्य अपने माता-पिता से अलग होकर अपनी पत्नी के साथ रहेगा, और वे दोनों एक तन हो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पर तुम में ऐसा नहीं है, वरन जो कोई तुम में बड़ा होना चाहे वह तुम्हारा सेवक बन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इसलिये वे अब दो नहीं पर एक तन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और जो कोई तुम में प्रधान होना चाहे, वह सब का दास बन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इसलिये जिसे परमेश्वर ने जोड़ा है उसे मनुष्य अलग न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क्योंकि मनुष्य का पुत्र इसलिये नहीं आया, कि उस की सेवा टहल की जाए, पर इसलिये आया, कि आप सेवा टह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े, और बहुतों की छुड़ौती के लिये अपना प्राण द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घर में चेलों ने इस के विषय में उस से फिर पूछ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यीशु ने उस पर दृष्टि करके उस से प्रेम किया, और उस से कहा, तुझ में एक बात की घटी है; जा, जो कुछ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उस ने उन से कहा, जो कोई अपनी पत्नी को त्यागकर दूसरी से ब्याह करे तो वह उस पहिली के विरोध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्यभिचार क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यदि पत्नी अपने पति को छोड़कर दूसरे से ब्याह करे, तो वह व्यभिचार करत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फिर लोग बालकों को उसके पास लाने लगे, कि वह उन पर हाथ रखे, पर चेलों ने उन को डांट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यीशु ने यह देख क्रुध होकर उन से कहा, बालकों को मेरे पास आने दो और उन्हें मना न करो, क्यों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का राज्य ऐसों ही क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मैं तुम से सच कहता हूं, कि जो कोई परमेश्वर के राज्य को बालक की नाईं ग्रहण न करे, वह उस में क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वेश करने न प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उस ने उन्हें गोद में लिया, और उन पर हाथ रखकर उन्हें आशीष द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जब वह निकलकर मार्ग में जाता था, तो एक मनुष्य उसके पास दौड़ता हुआ आया, और उसके आगे घुटने टेक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ेरा है, उसे बेच कर कंगालों को दे, और तुझे स्वर्ग में धन मिलेगा, और आकर मेरे पीछे हो 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 से पूछा हे उत्तम गुरू, अनन्त जीवन का अधिकारी होने के लिये मैं क्या करू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और वे यरीहो में आए, और जब वह और उसके चेले, और एक बड़ी भीड़ यरीहो से निकलती थी, तो तिमाई का पुत्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रतिमाई एक अन्धा भिखारी सड़क के किनारे बैठ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वह यह सुनकर कि यीशु नासरी है, पुकार पुकार कर कहने लगा; कि हे दाऊद की सन्तान, यीशु मुझ पर दया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बहुतों ने उसे डांटा कि चुप रहे, पर वह और भी पुकारने लगा, कि हे दाऊद की सन्तान, मुझ पर दया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तब यीशु ने ठहरकर कहा, उसे बुलाओ; और लोगों ने उस अन्धे को बुलाकर उस से कहा, ढाढ़स बान्ध, उठ,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झे बुल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वह अपना कपड़ा फेंककर शीघ्र उठा, और यीशु के पास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इस पर यीशु ने उस से कहा; तू क्या चाहता है कि मैं तेरे लिये करूं? अन्धे ने उस से कहा, हे रब्ब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 कि मैं देखने लग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इस बात से उसके चेहरे पर उदासी छा गई, और वह शोक करता हुआ चला गया, क्योंकि वह बहुत धनी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यीशु ने उस से कहा; चला जा, तेरे विश्वास ने तुझे चंगा कर दिया है: और वह तुरन्त देखने लगा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ार्ग में उसके पीछे हो ल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यीशु ने चारों ओर देखकर अपने चेलों से कहा, धनवानों को परमेश्वर के राज्य में प्रवेश करना कैसा कठि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2026-09-06T10:04:56Z</dcterms:created>
  <dcterms:modified xsi:type="dcterms:W3CDTF">2026-09-06T10:04:56Z</dcterms:modified>
  <dc:title>मरकुस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