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ரேபிலே இஸ்ரவேலரெல்லாருக்காகவும் என் தாசனாகிய மோசேக்கு நான் கற்பித்த நியாயப்பிரமாணமாகிய கட்டளைகளையும் நியாயங்களையும் நினை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கர்த்தருடைய பெரிதும் பயங்கரமுமான நாள் வருகிறதற்குமுன்னே நான் உங்களிடத்திற்கு எலியா தீர்க்கதரிசியை அனுப்ப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கர்த்தருடைய பெரிதும் பயங்கரமுமான நாள் வருகிறதற்குமுன்னே நான் உங்களிடத்திற்கு எலியா தீர்க்கதரிசியை அனுப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ந்து பூமியைச் சங்காரத்தால் அடிக்காதபடிக்கு, அவன் பிதாக்களுடைய இருதயத்தைப் பிள்ளைகளிடத்திற்கும், பிள்ளைகளுடைய இருதயத்தை அவர்கள் பிதாக்களிடத்திற்கும் திருப்பு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ந்து பூமியைச் சங்காரத்தால் அடிக்காதபடிக்கு, அவன் பிதாக்களுடைய இருதயத்தைப் பிள்ளைகளிடத்திற்கும், பிள்ளைகளுடைய இருதயத்தை அவர்கள் பிதாக்களிடத்திற்கும் திருப்ப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 துரும்பாயிருப்பார்கள்; வரப்போகிற அந்த நாள் அவர்களைச் சுட்டெரிக்கும்; அது அவர்களுக்கு வேரையும் கொப்பையும் வைக்காமற்போ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 துரும்பாயிருப்பார்கள்; வரப்போகிற அந்த நாள் அவர்களைச் சுட்டெரிக்கும்; அது அவர்களுக்கு வேரையும் கொப்பையும் வைக்காமற்போ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 செட்டைகளின்கீழ் ஆரோக்கியம் இருக்கும்; நீங்கள் வெளியே புறப்பட்டுப்போய், கொழுத்த கன்றுகளைப்போல வளரு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 செட்டைகளின்கீழ் ஆரோக்கியம் இருக்கும்; நீங்கள் வெளியே புறப்பட்டுப்போய், கொழுத்த கன்றுகளைப்போல வளரு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 செட்டைகளின்கீழ் ஆரோக்கியம் இருக்கும்; நீங்கள் வெளியே புறப்பட்டுப்போய், கொழுத்த கன்றுகளைப்போல வளரு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ை மிதிப்பீர்கள்; நான் இதைச் செய்யும்நாளிலே அவர்கள் உங்கள் உள்ளங்கால்களின்கீழ் சாம்பலாயிருப்ப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ை மிதிப்பீர்கள்; நான் இதைச் செய்யும்நாளிலே அவர்கள் உங்கள் உள்ளங்கால்களின்கீழ் சாம்பலாயிருப்ப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ரேபிலே இஸ்ரவேலரெல்லாருக்காகவும் என் தாசனாகிய மோசேக்கு நான் கற்பித்த நியாயப்பிரமாணமாகிய கட்டளைகளையும் நியாயங்களையும் நினைய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ને યાદ રાખ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જુઓ! યહોવાનો મહાન અને ભયંકર ચુકાદાનો દિવસ આવે તે પહેલાં, હું તમારી પાસે એલિયા પ્રબોધકને મોક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ના ઉપદેશો પુત્રો અને પિતાઓને એક મનનાં અને એક હૃદયના થવા માટે સમજાવશે અને ભેગા કરશેે. જો આમ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 તો તેઓ જાણશે કે હું આવીને પૃથ્વીને અભિશાપ આપીશ અને તેનો સંપૂર્ણ વિનાશ કરીશ.”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સૈન્યોનો દેવ યહોવા કહે છે, “જુઓ, તે દિવસ આવી રહ્યો છે જ્યારે બધા અભિમાની અને દુષ્ટ લોકો તરણાં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સળગી જશે. તે દિવસે સૂકાં ઝાડની જેમ બળીને ખાખ થઇ જશે. તેમનું નામોનિશાન નહિ રહ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પરંતુ તમે જેઓ મારા નામથી ડરીને ચાલો છો તેઓના માટે મુકિતનો સૂર્ય ઉદય પામશે અને તેનાં કિરણો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ઘા રૂજાવશે અને તમે કોઠારમાંથી છૂટેલાં વાંછરડાની જેમ નાચતાકૂદતા ને ગેલ કરતા હશો. તમે દુષ્ટ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ચડી નાખ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ૈન્યોનો દેવ યહોવા કહે છે, “તમે તે દિવસે અધમ લોકોને તમારા પગ તળે છૂંદશો. હું આ પ્રમાણે કરીશ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ે તેઓ તમારાં પગનાં તળિયાં નીચે રાખની જેમ રગદોળ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મેં મારા સેવક મૂસાને હોરેબમાં સમસ્ત ઇસ્રાએલ માટે જે નિયમો અને આજ્ઞાઓ ફરમાવ્યાં હતાં તે મૂસ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2026-09-07T02:52:28Z</dcterms:created>
  <dcterms:modified xsi:type="dcterms:W3CDTF">2026-09-07T02:52:28Z</dcterms:modified>
  <dc:title>મલાખી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