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20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74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இந்நயோளம் என்னை நடத்தி 
இந்நயோளம் என்னெ புலர்த்தி 
என்றெ யேஷீ எத்ற நல்லவன் 
அவன் எந்தெந்நும் மதியாயவ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74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என்றெ பாப பாரமெல்லாம் 
தன்றெ சுமலில் ஏற்றுக்கொண்டு 
எனிக்காய் குரிஷில் மரிச்சு 
என்றே யேஷீ எத்ற நல்லவ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74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என்றெ ஆவஷயங்கள் அறிஞ்ஞு 
ஆகாஷத்தின் கிளி வாதில்  திறந்ந 
எல்லாம் சமூர்த்தியாய் நல்கிடுந்ந 
என்றே யேஷீ நல்ல இடய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74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மனோ பாரத்தால் அலஞ்ஞ 
மனோ வேதனயால் நிறஞ்ஞ 
மனமுருஹி ஞான் கரஞ்ஞிடும் போழ்
என்றெ யேஷீ எத்ற நல்லவ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74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ரோக ஷையயில் எனிக்கு வைத்யன் 
சோக வேளயில் ஆஷ்வாசகன் 
கொடும் வெயிலதின் தணலுமவன்
என்றே யேஷீ எத்ற வல்லவ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74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ஒரு நாளும் கை விடில்லா 
ஒருநாளுமு மேட்சிக்கில்லா 
ஒரு நாளும் மறக்குகில்லா 
என்றே யேஷீ எத்ற விஷ்வஸ்த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74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7. என்ற யேஷீ வந்நிடும் போழ் 
திரு மார்போடணஞ்ஞிடும் ஞான் 
போய போல் ஞான் வேகம் வரும் 
என்றே ஷீே எத்ற நல்ல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74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2026-06-13T18:36:27Z</dcterms:created>
  <dcterms:modified xsi:type="dcterms:W3CDTF">2026-06-13T18:36:27Z</dcterms:modified>
  <dc:title>ஆன்மிகத் தொனி : 747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