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யாய் மாற்றிவிட்டீர் நிரந்த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சியை தட்டிவிட்டீர் சாம்பலை போக்க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ாரம் தந்துவிட்டீர் நிரந்தரமாய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ாக்காமல் என்னை தலையா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்காமல் என்னை மேலா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க்கன் கோலியாத்தை அழிக்கும் வல்லம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ிய தாவிதுக்குள் வ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ுகள் மேய்த்தவனை ஜாதிகள் மத்த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 தூக்கினீரே மேலே மேலே மேலே 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 நீட்டி தூக்கிவிட்டீர் உயர்த்தில் என்னை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2026-09-08T12:18:42Z</dcterms:created>
  <dcterms:modified xsi:type="dcterms:W3CDTF">2026-09-08T12:18:42Z</dcterms:modified>
  <dc:title>துதிப் பாடல்கள் : 110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