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ward, Christian soldiers ! marching as to war,
Looking unto Jesus, who is gone before.
Christ, the Royal Master, leads against the foe ;
Forward into battle see His banners go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ward, Christian soldiers I marching as to war. 
Looking unto Jesus, who is gone bef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t the name of Jesus Satan's host doth flee ;
On then, Christian soldiers, on to victory ! 
Hell's foundations quiver at the shout of praise : 
Brothers, lift your voices, loud your anthems rais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ike a mighty army moves the church of God : 
Brothers, we are treading where the saints have trod ;
We are not divided, all one body we-----
One in hope and doctrine, one in char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rowns and thrones may perish, kingdoms rise and wane ;  
But the church of Jesus constant will remain :
Gates of hell can never 'gainst that church prevail ;
We have Christ's own promise and that cannot fail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nward then, ye people, join our 
happy throng : 
Blend with ours your voices in the triumph-song :
Glory, praise, and honour, unto 
Christ the King,
This through countless ages men and angels si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2026-07-31T16:54:16Z</dcterms:created>
  <dcterms:modified xsi:type="dcterms:W3CDTF">2026-07-31T16:54:16Z</dcterms:modified>
  <dc:title>Hymn : 706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