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presProps" Target="presProps.xml"/>
  <Relationship Id="rId71" Type="http://schemas.openxmlformats.org/officeDocument/2006/relationships/viewProps" Target="viewProps.xml"/>
  <Relationship Id="rId7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அவன் போய், இஸ்ரவேல் தேசத்துப் பெண் இன்ன இன்ன பிரகாரமாய்ச் சொல்லுகிறாள் என்று தன் ஆண்டவனிடத்தில் அறிவித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சீரியாவின் ராஜா: நல்லது போகலாம், இஸ்ரவேலின் ராஜாவுக்கு நிருபம் தருகிறேன் என்றான்; அப்படியே அவன் தன் கையிலே பத்துத் தாலந்து வெள்ளியையும், ஆறாயிரம் சேக்கல் நிறைபொன்னையும், பத்து மாற்றுவஸ்திரங்களையும் எடுத்துக்கொண்டுபோய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சீரியாவின் ராஜா: நல்லது போகலாம், இஸ்ரவேலின் ராஜாவுக்கு நிருபம் தருகிறேன் என்றான்; அப்படியே அவன் தன் கையிலே பத்துத் தாலந்து வெள்ளியையும், ஆறாயிரம் சேக்கல் நிறைபொன்னையும், பத்து மாற்றுவஸ்திரங்களையும் எடுத்துக்கொண்டுபோய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சீரியாவின் ராஜா: நல்லது போகலாம், இஸ்ரவேலின் ராஜாவுக்கு நிருபம் தருகிறேன் என்றான்; அப்படியே அவன் தன் கையிலே பத்துத் தாலந்து வெள்ளியையும், ஆறாயிரம் சேக்கல் நிறைபொன்னையும், பத்து மாற்றுவஸ்திரங்களையும் எடுத்துக்கொண்டுபோய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ஸ்ரவேலின் ராஜாவிடத்தில் அந்த நிருபத்தைக் கொடுத்தான். அதிலே: இந்த நிருபத்தை உம்மிடத்தில் என் ஊழியக்காரனாகிய நாகமான் கொண்டுவருவான்; நீர் அவன் குஷ்டரோகத்தை நீக்கி விட அவனை உம்மிடத்தில் அனுப்பியிருக்கிறேன் என்று எழுதியிர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ஸ்ரவேலின் ராஜாவிடத்தில் அந்த நிருபத்தைக் கொடுத்தான். அதிலே: இந்த நிருபத்தை உம்மிடத்தில் என் ஊழியக்காரனாகிய நாகமான் கொண்டுவருவான்; நீர் அவன் குஷ்டரோகத்தை நீக்கி விட அவனை உம்மிடத்தில் அனுப்பியிருக்கிறேன் என்று எழுதியிரு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ஸ்ரவேலின் ராஜா அந்த நிருபத்தை வாசித்தபோது, அவன் தன் வஸ்திரங்களைக் கிழித்துக்கொண்டு: ஒரு மனுஷனை அவன் குஷ்டரோகத்தினின்று நீக்கி விடவேண்டும் என்று, அவன் என்னிடத்தில் நிருபம் அனுப்புகிறதற்கு, கொல்லவும் உயிர்ப்பிக்கவும் நான் தேவனா? இவன் என்னை விரோதிக்க சமயம் தேடுகிறான் என்பதைச் சிந்தித்துப்பாருங்கள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ஸ்ரவேலின் ராஜா அந்த நிருபத்தை வாசித்தபோது, அவன் தன் வஸ்திரங்களைக் கிழித்துக்கொண்டு: ஒரு மனுஷனை அவன் குஷ்டரோகத்தினின்று நீக்கி விடவேண்டும் என்று, அவன் என்னிடத்தில் நிருபம் அனுப்புகிறதற்கு, கொல்லவும் உயிர்ப்பிக்கவும் நான் தேவனா? இவன் என்னை விரோதிக்க சமயம் தேடுகிறான் என்பதைச் சிந்தித்துப்பாருங்கள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ஸ்ரவேலின் ராஜா அந்த நிருபத்தை வாசித்தபோது, அவன் தன் வஸ்திரங்களைக் கிழித்துக்கொண்டு: ஒரு மனுஷனை அவன் குஷ்டரோகத்தினின்று நீக்கி விடவேண்டும் என்று, அவன் என்னிடத்தில் நிருபம் அனுப்புகிறதற்கு, கொல்லவும் உயிர்ப்பிக்கவும் நான் தேவனா? இவன் என்னை விரோதிக்க சமயம் தேடுகிறான் என்பதைச் சிந்தித்துப்பாருங்கள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ின் ராஜா தன் வஸ்திரங்களைக் கிழித்துக்கொண்ட செய்தியை தேவனுடைய மனுஷனாகிய எலிசா கேட்டபோது, அவன்: நீர் உம்முடைய வஸ்திரங்களைக் கிழித்துக்கொள்வானேன்? அவன் என்னிடத்தில் வந்து, இஸ்ரவேலிலே தீர்க்கதரிசி உண்டென்பதை அறிந்துகொள்ளட்டும் என்று ராஜாவுக்குச் சொல்லியனுப்பி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ீரிய ராஜாவின் படைத்தலைவனாகிய நாகமான் என்பவன் தன் ஆண்டவனிடத்தில் பெரிய மனுஷனும் எண்ணிக்கையுள்ளவனுமாயிருந்தான்; அவனைக் கொண்டு கர்த்தர் சீரியாவுக்கு இரட்சிப்பைக் கட்டளையிட்டார்; மகா பராக்கிரமசாலியாகிய அவனோ குஷ்டரோகியாயிருந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ின் ராஜா தன் வஸ்திரங்களைக் கிழித்துக்கொண்ட செய்தியை தேவனுடைய மனுஷனாகிய எலிசா கேட்டபோது, அவன்: நீர் உம்முடைய வஸ்திரங்களைக் கிழித்துக்கொள்வானேன்? அவன் என்னிடத்தில் வந்து, இஸ்ரவேலிலே தீர்க்கதரிசி உண்டென்பதை அறிந்துகொள்ளட்டும் என்று ராஜாவுக்குச் சொல்லியனுப்பி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ின் ராஜா தன் வஸ்திரங்களைக் கிழித்துக்கொண்ட செய்தியை தேவனுடைய மனுஷனாகிய எலிசா கேட்டபோது, அவன்: நீர் உம்முடைய வஸ்திரங்களைக் கிழித்துக்கொள்வானேன்? அவன் என்னிடத்தில் வந்து, இஸ்ரவேலிலே தீர்க்கதரிசி உண்டென்பதை அறிந்துகொள்ளட்டும் என்று ராஜாவுக்குச் சொல்லியனுப்பி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நாகமான் தன் குதிரைகளோடும் தன் இரதத்தோடும் வந்து எலிசாவின் வாசற்படியிலே நி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நாகமான் தன் குதிரைகளோடும் தன் இரதத்தோடும் வந்து எலிசாவின் வாசற்படியிலே நி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எலிசா: அவனிடத்தில் ஆள் அனுப்பி, நீ போய், யோர்தானில் ஏழுதரம் ஸ்நானம்பண்ணு; அப்பொழுது உன் மாம்சம் மாறி, நீ சுத்தமாவாய் என்று சொல்லச்சொன்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எலிசா: அவனிடத்தில் ஆள் அனுப்பி, நீ போய், யோர்தானில் ஏழுதரம் ஸ்நானம்பண்ணு; அப்பொழுது உன் மாம்சம் மாறி, நீ சுத்தமாவாய் என்று சொல்லச்சொன்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நாகமான் கடுங்கோபங்கொண்டு, புறப்பட்டுப்போய்: அவன் வெளியே வந்து நின்று, தன் தேவனாகிய கர்த்தருடைய நாமத்தைத் தொழுது, தன் கையினால் அந்த இடத்தைத் தடவி, இவ்விதமாய்க் குஷ்டரோகத்தை நீக்கிவிடுவான் என்று எனக்குள் நினைத்திருந்த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நாகமான் கடுங்கோபங்கொண்டு, புறப்பட்டுப்போய்: அவன் வெளியே வந்து நின்று, தன் தேவனாகிய கர்த்தருடைய நாமத்தைத் தொழுது, தன் கையினால் அந்த இடத்தைத் தடவி, இவ்விதமாய்க் குஷ்டரோகத்தை நீக்கிவிடுவான் என்று எனக்குள் நினைத்திருந்த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நாகமான் கடுங்கோபங்கொண்டு, புறப்பட்டுப்போய்: அவன் வெளியே வந்து நின்று, தன் தேவனாகிய கர்த்தருடைய நாமத்தைத் தொழுது, தன் கையினால் அந்த இடத்தைத் தடவி, இவ்விதமாய்க் குஷ்டரோகத்தை நீக்கிவிடுவான் என்று எனக்குள் நினைத்திருந்த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ஸ்நானம்பண்ணிச் சுத்தமாகிறதற்கு இஸ்ரவேலின் தண்ணீர்கள் எல்லாவற்றைப்பார்க்கிலும் தமஸ்குவின் நதிகளாகிய ஆப்னாவும் பர்பாரும் நல்லதல்லவோ என்று சொல்லி, உக்கிரத்தோடே திரும்பிப் போ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ீரிய ராஜாவின் படைத்தலைவனாகிய நாகமான் என்பவன் தன் ஆண்டவனிடத்தில் பெரிய மனுஷனும் எண்ணிக்கையுள்ளவனுமாயிருந்தான்; அவனைக் கொண்டு கர்த்தர் சீரியாவுக்கு இரட்சிப்பைக் கட்டளையிட்டார்; மகா பராக்கிரமசாலியாகிய அவனோ குஷ்டரோகியாயிருந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ஸ்நானம்பண்ணிச் சுத்தமாகிறதற்கு இஸ்ரவேலின் தண்ணீர்கள் எல்லாவற்றைப்பார்க்கிலும் தமஸ்குவின் நதிகளாகிய ஆப்னாவும் பர்பாரும் நல்லதல்லவோ என்று சொல்லி, உக்கிரத்தோடே திரும்பிப் போ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ஊழியக்காரர் சமீபத்தில் வந்து, அவனை நோக்கி: தகப்பனே, அந்தத் தீர்க்கதரிசி ஒரு பெரிய காரியத்தைச் செய்ய உமக்குச் சொல்லியிருந்தால் அதை நீர் செய்வீர் அல்லவா? ஸ்நானம் பண்ணும், அப்பொழுது சுத்தமாவீர் என்று அவர் உம்மோடே சொல்லும் போது, அதைச் செய்யவேண்டியது எத்தனை அதிகம் என்று சொன்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ஊழியக்காரர் சமீபத்தில் வந்து, அவனை நோக்கி: தகப்பனே, அந்தத் தீர்க்கதரிசி ஒரு பெரிய காரியத்தைச் செய்ய உமக்குச் சொல்லியிருந்தால் அதை நீர் செய்வீர் அல்லவா? ஸ்நானம் பண்ணும், அப்பொழுது சுத்தமாவீர் என்று அவர் உம்மோடே சொல்லும் போது, அதைச் செய்யவேண்டியது எத்தனை அதிகம் என்று சொன்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ஊழியக்காரர் சமீபத்தில் வந்து, அவனை நோக்கி: தகப்பனே, அந்தத் தீர்க்கதரிசி ஒரு பெரிய காரியத்தைச் செய்ய உமக்குச் சொல்லியிருந்தால் அதை நீர் செய்வீர் அல்லவா? ஸ்நானம் பண்ணும், அப்பொழுது சுத்தமாவீர் என்று அவர் உம்மோடே சொல்லும் போது, அதைச் செய்யவேண்டியது எத்தனை அதிகம் என்று சொன்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ன் இறங்கி, தேவனுடைய மனுஷன் வார்த்தையின்படியே யோர்தானில் ஏழுதரம் முழுகினபோது, அவன் மாம்சம் ஒரு சிறுபிள்ளையின் மாம்சத்தைப்போல மாறி, அவன் சுத்தமா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ன் இறங்கி, தேவனுடைய மனுஷன் வார்த்தையின்படியே யோர்தானில் ஏழுதரம் முழுகினபோது, அவன் மாம்சம் ஒரு சிறுபிள்ளையின் மாம்சத்தைப்போல மாறி, அவன் சுத்தமா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ன் தன் கூட்டத்தோடெல்லாம் தேவனுடைய மனுஷனிடத்துக்குத் திரும்பிவந்து, அவனுக்கு முன்பாக நின்று: இதோ, இஸ்ரவேலிலிருக்கிற தேவனைத்தவிர பூமியெங்கும் வேறே தேவன் இல்லை என்பதை அறிந்தேன்; இப்போதும் உமது அடியேன் கையில் ஒரு காணிக்கை வாங்கிக்கொள்ள வேண்டும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ன் தன் கூட்டத்தோடெல்லாம் தேவனுடைய மனுஷனிடத்துக்குத் திரும்பிவந்து, அவனுக்கு முன்பாக நின்று: இதோ, இஸ்ரவேலிலிருக்கிற தேவனைத்தவிர பூமியெங்கும் வேறே தேவன் இல்லை என்பதை அறிந்தேன்; இப்போதும் உமது அடியேன் கையில் ஒரு காணிக்கை வாங்கிக்கொள்ள வேண்டும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ன் தன் கூட்டத்தோடெல்லாம் தேவனுடைய மனுஷனிடத்துக்குத் திரும்பிவந்து, அவனுக்கு முன்பாக நின்று: இதோ, இஸ்ரவேலிலிருக்கிற தேவனைத்தவிர பூமியெங்கும் வேறே தேவன் இல்லை என்பதை அறிந்தேன்; இப்போதும் உமது அடியேன் கையில் ஒரு காணிக்கை வாங்கிக்கொள்ள வேண்டும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 அவன்: நான் வாங்குகிறதில்லை என்று கர்த்தருக்கு முன்பாக அவருடைய ஜீவனைக்கொண்டு சொல்லுகிறேன் என்றான்; வாங்கவேண்டும் என்று அவனை வருந்தினாலும் தட்டுதல் பண்ணிவிட்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ீரிய ராஜாவின் படைத்தலைவனாகிய நாகமான் என்பவன் தன் ஆண்டவனிடத்தில் பெரிய மனுஷனும் எண்ணிக்கையுள்ளவனுமாயிருந்தான்; அவனைக் கொண்டு கர்த்தர் சீரியாவுக்கு இரட்சிப்பைக் கட்டளையிட்டார்; மகா பராக்கிரமசாலியாகிய அவனோ குஷ்டரோகியாயிருந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 அவன்: நான் வாங்குகிறதில்லை என்று கர்த்தருக்கு முன்பாக அவருடைய ஜீவனைக்கொண்டு சொல்லுகிறேன் என்றான்; வாங்கவேண்டும் என்று அவனை வருந்தினாலும் தட்டுதல் பண்ணிவிட்ட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நாகமான்: ஆனாலும் இரண்டு கோவேறு கழுதைகள் சுமக்கத்தக்க இரண்டு பொதி மண் உமது அடியேனுக்குக் கட்டளையிடவேண்டும்; உமது அடியேன் இனிக் கர்த்தருக்கே அல்லாமல், அந்நிய தேவர்களுக்குச் சர்வாங்க தகனத்தையும் பலியையும் செலுத்துவதில்லை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நாகமான்: ஆனாலும் இரண்டு கோவேறு கழுதைகள் சுமக்கத்தக்க இரண்டு பொதி மண் உமது அடியேனுக்குக் கட்டளையிடவேண்டும்; உமது அடியேன் இனிக் கர்த்தருக்கே அல்லாமல், அந்நிய தேவர்களுக்குச் சர்வாங்க தகனத்தையும் பலியையும் செலுத்துவதில்லை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நாகமான்: ஆனாலும் இரண்டு கோவேறு கழுதைகள் சுமக்கத்தக்க இரண்டு பொதி மண் உமது அடியேனுக்குக் கட்டளையிடவேண்டும்; உமது அடியேன் இனிக் கர்த்தருக்கே அல்லாமல், அந்நிய தேவர்களுக்குச் சர்வாங்க தகனத்தையும் பலியையும் செலுத்துவதில்லை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 காரியத்தையே கர்த்தர் உமது அடியேனுக்கு மன்னிப்பாராக; என் ஆண்டவன் பணிந்துகொள்ள நிம்மோன் கோவிலுக்குள் பிரவேசிக்கும்போது, நான் அவருக்குக் கைலாகு கொடுத்து நிம்மோன் கோவிலிலே பணியவேண்டியதாகும்; இப்படி ரிம்மோன் கோவிலில் நான் பணிய வேண்டிய இந்தக் காரியத்தைக் கர்த்தர் உமது அடியேனுக்கு மன்னிப்பாராக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 காரியத்தையே கர்த்தர் உமது அடியேனுக்கு மன்னிப்பாராக; என் ஆண்டவன் பணிந்துகொள்ள நிம்மோன் கோவிலுக்குள் பிரவேசிக்கும்போது, நான் அவருக்குக் கைலாகு கொடுத்து நிம்மோன் கோவிலிலே பணியவேண்டியதாகும்; இப்படி ரிம்மோன் கோவிலில் நான் பணிய வேண்டிய இந்தக் காரியத்தைக் கர்த்தர் உமது அடியேனுக்கு மன்னிப்பாராக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 காரியத்தையே கர்த்தர் உமது அடியேனுக்கு மன்னிப்பாராக; என் ஆண்டவன் பணிந்துகொள்ள நிம்மோன் கோவிலுக்குள் பிரவேசிக்கும்போது, நான் அவருக்குக் கைலாகு கொடுத்து நிம்மோன் கோவிலிலே பணியவேண்டியதாகும்; இப்படி ரிம்மோன் கோவிலில் நான் பணிய வேண்டிய இந்தக் காரியத்தைக் கர்த்தர் உமது அடியேனுக்கு மன்னிப்பாராக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ற்கு அவன்: சமாதானத்தோடேபோ என்றான்; இவன் புறப்பட்டுக் கொஞ்சதூரம் போனபோது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னுடைய மனுஷனாகிய எலிசாவின் வேலைக்காரன் கேயாசி என்பவன், அந்தச் சீரியனாகிய நாகமான் கொண்டு வந்ததை என் ஆண்டவன் அவன் கையிலே வாங்காமல் அவனை விட்டுவிட்டார்; நான் அவன் பிறகே ஓடி, அவன் கையிலே ஏதாகிலும் வாங்குவேன் என்று கர்த்தருடைய ஜீவன்மேல் ஆணையிட்டு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னுடைய மனுஷனாகிய எலிசாவின் வேலைக்காரன் கேயாசி என்பவன், அந்தச் சீரியனாகிய நாகமான் கொண்டு வந்ததை என் ஆண்டவன் அவன் கையிலே வாங்காமல் அவனை விட்டுவிட்டார்; நான் அவன் பிறகே ஓடி, அவன் கையிலே ஏதாகிலும் வாங்குவேன் என்று கர்த்தருடைய ஜீவன்மேல் ஆணையிட்ட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ீரியாவிலிருந்து தண்டுகள் புறப்பட்டு, இஸ்ரவேல் தேசத்திலிருந்து ஒரு சிறு பெண்ணைச் சிறைபிட்டித்துக்கொண்டு வந்திருந்தார்கள்; அவள் நாகமானின் மனைவிக்குப் பணிவிடை செய்துகொண்டிருந்தா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னுடைய மனுஷனாகிய எலிசாவின் வேலைக்காரன் கேயாசி என்பவன், அந்தச் சீரியனாகிய நாகமான் கொண்டு வந்ததை என் ஆண்டவன் அவன் கையிலே வாங்காமல் அவனை விட்டுவிட்டார்; நான் அவன் பிறகே ஓடி, அவன் கையிலே ஏதாகிலும் வாங்குவேன் என்று கர்த்தருடைய ஜீவன்மேல் ஆணையிட்டு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கமானைப் பின் தொடர்ந்தான்; அவன் தன் பிறகே ஓடிவருகிறதை நாகமான் கண்டபோது, அவனுக்கு எதிர்கொண்டு போக இரத்தத்திலிருந்து குதித்து: சுகசெய்தியா என்று கேட்ட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கமானைப் பின் தொடர்ந்தான்; அவன் தன் பிறகே ஓடிவருகிறதை நாகமான் கண்டபோது, அவனுக்கு எதிர்கொண்டு போக இரத்தத்திலிருந்து குதித்து: சுகசெய்தியா என்று கேட்ட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 அவன்: சுகசெய்திதான்; தீர்க்கதரிசிகளின் புத்திரரில் இரண்டு வாலிபர் இப்பொழுதுதான் எப்பிராயீம் மலைத்தேசத்திலிருந்து என்னிடத்தில் வந்தார்கள்; அவர்களுக்கு ஒரு தாலந்து வெள்ளியையும், இரண்டு மாற்றுவஸ்திரங்களையும் தரவேண்டும் என்று கேட்க, என் எஜமான் என்னை அனுப்பினார் என்ற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 அவன்: சுகசெய்திதான்; தீர்க்கதரிசிகளின் புத்திரரில் இரண்டு வாலிபர் இப்பொழுதுதான் எப்பிராயீம் மலைத்தேசத்திலிருந்து என்னிடத்தில் வந்தார்கள்; அவர்களுக்கு ஒரு தாலந்து வெள்ளியையும், இரண்டு மாற்றுவஸ்திரங்களையும் தரவேண்டும் என்று கேட்க, என் எஜமான் என்னை அனுப்பினார் என்ற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 அவன்: சுகசெய்திதான்; தீர்க்கதரிசிகளின் புத்திரரில் இரண்டு வாலிபர் இப்பொழுதுதான் எப்பிராயீம் மலைத்தேசத்திலிருந்து என்னிடத்தில் வந்தார்கள்; அவர்களுக்கு ஒரு தாலந்து வெள்ளியையும், இரண்டு மாற்றுவஸ்திரங்களையும் தரவேண்டும் என்று கேட்க, என் எஜமான் என்னை அனுப்பினார் என்ற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 நாகமான்: தயவுசெய்து, இரண்டு தாலந்தை வாங்கிக்கொள் என்று சொல்லி, அவனை வருந்தி, இரண்டு தாலந்து வெள்ளியை இரண்டு கைகளில் இரண்டு மாற்று வஸ்திரங்களோடே கட்டி, அவனுக்கு முன்பாகச் சுமந்து போக, தன் வேலைக்காரரான இரண்டு பேர்மேல் வைத்த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 நாகமான்: தயவுசெய்து, இரண்டு தாலந்தை வாங்கிக்கொள் என்று சொல்லி, அவனை வருந்தி, இரண்டு தாலந்து வெள்ளியை இரண்டு கைகளில் இரண்டு மாற்று வஸ்திரங்களோடே கட்டி, அவனுக்கு முன்பாகச் சுமந்து போக, தன் வேலைக்காரரான இரண்டு பேர்மேல் வைத்த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 நாகமான்: தயவுசெய்து, இரண்டு தாலந்தை வாங்கிக்கொள் என்று சொல்லி, அவனை வருந்தி, இரண்டு தாலந்து வெள்ளியை இரண்டு கைகளில் இரண்டு மாற்று வஸ்திரங்களோடே கட்டி, அவனுக்கு முன்பாகச் சுமந்து போக, தன் வேலைக்காரரான இரண்டு பேர்மேல் வைத்த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் மேட்டண்டைக்கு வந்தபோது, அவன் அதை அவர்கள் கையிலிருந்து வாங்கி, வீட்டிலே வைத்து, அந்த மனுஷரை அனுப்பிவிட்டான்; அவர்கள் போய்விட்ட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ீரியாவிலிருந்து தண்டுகள் புறப்பட்டு, இஸ்ரவேல் தேசத்திலிருந்து ஒரு சிறு பெண்ணைச் சிறைபிட்டித்துக்கொண்டு வந்திருந்தார்கள்; அவள் நாகமானின் மனைவிக்குப் பணிவிடை செய்துகொண்டிருந்தா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் மேட்டண்டைக்கு வந்தபோது, அவன் அதை அவர்கள் கையிலிருந்து வாங்கி, வீட்டிலே வைத்து, அந்த மனுஷரை அனுப்பிவிட்டான்; அவர்கள் போய்விட்ட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பு அவன் உள்ளே போய்த் தன் எஜமானுக்கு முன்பாக நின்றான்; கேயாசியே, எங்கேயிருந்து வந்தாய் என்று எலிசா அவனைக் கேட்டதற்கு, அவன்: உமது அடியான் எங்கும் போகவில்லை என்ற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பு அவன் உள்ளே போய்த் தன் எஜமானுக்கு முன்பாக நின்றான்; கேயாசியே, எங்கேயிருந்து வந்தாய் என்று எலிசா அவனைக் கேட்டதற்கு, அவன்: உமது அடியான் எங்கும் போகவில்லை என்ற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அவன் இவனைப் பார்த்து: அந்த மனுஷன் உனக்கு எதிர் கொண்டுவர தன் இரதத்திலிருந்து இறங்கித் திரும்புகிறபோது என் மனம் உன்னுடன்கூடச் செல்லவில்லையா? பணத்தை வாங்குகிறதற்கும், வஸ்திரங்களையும் ஒலிவத்தோப்புகளையும் திராட்சத்தோட்டங்களையும் ஆடுமாடுகளையும் வேலைக்காரரையும் வேலைக்காரிகளையும் வாங்குகிறதற்கும் இது காலமா?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அவன் இவனைப் பார்த்து: அந்த மனுஷன் உனக்கு எதிர் கொண்டுவர தன் இரதத்திலிருந்து இறங்கித் திரும்புகிறபோது என் மனம் உன்னுடன்கூடச் செல்லவில்லையா? பணத்தை வாங்குகிறதற்கும், வஸ்திரங்களையும் ஒலிவத்தோப்புகளையும் திராட்சத்தோட்டங்களையும் ஆடுமாடுகளையும் வேலைக்காரரையும் வேலைக்காரிகளையும் வாங்குகிறதற்கும் இது காலமா?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அவன் இவனைப் பார்த்து: அந்த மனுஷன் உனக்கு எதிர் கொண்டுவர தன் இரதத்திலிருந்து இறங்கித் திரும்புகிறபோது என் மனம் உன்னுடன்கூடச் செல்லவில்லையா? பணத்தை வாங்குகிறதற்கும், வஸ்திரங்களையும் ஒலிவத்தோப்புகளையும் திராட்சத்தோட்டங்களையும் ஆடுமாடுகளையும் வேலைக்காரரையும் வேலைக்காரிகளையும் வாங்குகிறதற்கும் இது காலமா?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கையால் நாகமானின் குஷ்டரோகம் உன்னையும் உன் சந்ததியாரையும் என்றைக்கும் பிடித்திருக்கும் என்றான்; உடனே அவன் உறைந்த மழை நிறமான குஷ்டரோகியாகி, அவன் சமுகத்தை விட்டுப் புறப்பட்டுப் போன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கையால் நாகமானின் குஷ்டரோகம் உன்னையும் உன் சந்ததியாரையும் என்றைக்கும் பிடித்திருக்கும் என்றான்; உடனே அவன் உறைந்த மழை நிறமான குஷ்டரோகியாகி, அவன் சமுகத்தை விட்டுப் புறப்பட்டுப் போ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ள் தன் நாச்சியாரைப் பார்த்து: என் ஆண்டவன் சமாரியாவிலிருக்கிற தீர்க்கதரிசியினிடத்தில் போவாரானால் நலமாயிருக்கும்; அவர் இவருடைய குஷ்டரோகத்தை நீக்கிவிடுவார் என்றா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ள் தன் நாச்சியாரைப் பார்த்து: என் ஆண்டவன் சமாரியாவிலிருக்கிற தீர்க்கதரிசியினிடத்தில் போவாரானால் நலமாயிருக்கும்; அவர் இவருடைய குஷ்டரோகத்தை நீக்கிவிடுவார் என்றா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அவன் போய், இஸ்ரவேல் தேசத்துப் பெண் இன்ன இன்ன பிரகாரமாய்ச் சொல்லுகிறாள் என்று தன் ஆண்டவனிடத்தில் அறிவித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king of Syria said, Go to, go, and I will send a letter unto the king of Israel.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parted, and took with him ten talents of silver, and six thousand pieces of gold, and ten chang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rai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brought the letter to the king of Israel, saying, Now when this letter has come unto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, I have therewith sent Naaman my servant to you, that you may recover him of his lepros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t came to pass, when the king of Israel had read the letter, that he rent his cloth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, Am I God, to kill and to make alive, that this man does send unto me to recover a man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prosy? wherefore consider, I pray you, and see how he seeks a quarrel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t was so, when Elisha the man of God had heard that the king of Israel had rent his cloth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Naaman, captain of the host of the king of Syria, was a great man with his maste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e sent to the king, saying, Wherefore have you rent your clothes? let him come now to m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shall know that there is a prophet in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So Naaman came with his horses and with his chariot, and stood at the door of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ish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Elisha sent a messenger unto him, saying, Go and wash in Jordan seven times, and your fles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come again to you, and you shall be 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Naaman was angry, and went away, and said, Behold, I thought, He will surely come out to m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tand, and call on the name of the LORD his God, and strike his hand over the place, and reco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ep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re not Abana and Pharpar, rivers of Damascus, better than all the waters of Israel? may I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nourable, because by him the LORD had given deliverance unto Syria: he was also a mighty man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h in them, and be clean? So he turned and went away in a r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is servants came near, and spoke unto him, and said, My father, if the prophet had bi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 some great thing, would you not have done it? how much rather then, when he says to you, Was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e clea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n went he down, and dipped himself seven times in Jordan, according to the saying of the 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God: and his flesh came again like unto the flesh of a little child, and he was 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returned to the man of God, he and all his company, and came, and stood before him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said, Behold, now I know that there is no God in all the earth, but in Israel: now therefore,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ay you, take a blessing of your serv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ut he said, As the LORD lives, before whom I stand, I will receive none. And he urged him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alour, but he was a lep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ke it; but he refu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Naaman said, Shall there not then, I pray you, be given to your servant two mules' burd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? for your servant will henceforth offer neither burnt offering nor sacrifice unto other god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t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n this thing the LORD pardon your servant, that when my master goes into the house of Rimmo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ship there, and he leans on my hand, and I bow myself in the house of Rimmon: when I bow d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self in the house of Rimmon, the LORD pardon your servant in this 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he said unto him, Go in peace. So he departed from him a little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ut Gehazi, the servant of Elisha the man of God, said, Behold, my master has spared Naaman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yrian, in not receiving at his hands that which he brought: but, as the LORD lives, I will ru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Syrians had gone out by companies, and had brought away captive out of the land of Isra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 him, and take somewhat of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o Gehazi followed after Naaman. And when Naaman saw him running after him, he lighted down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ariot to meet him, and said, Is all wel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he said, All is well. My master has sent me, saying, Behold, even now there be come to 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mount Ephraim two young men of the sons of the prophets: give them, I pray you, a talen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ver, and two changes of gar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Naaman said, Be content, take two talents. And he urged him, and bound two talents of sil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wo bags, with two changes of garments, and laid them upon two of his servants; and they b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befo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when he came to the tower, he took them from their hand, and bestowed them in the house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little maid; and she waited on Naaman's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let the men go, and they depar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he went in, and stood before his master. And Elisha said unto him, Whence come you, Gehazi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said, Your servant went no w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he said unto him, Went not mine heart with you, when the man turned again from his chari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meet you? Is it a time to receive money, and to receive garments, and olive yards, and vineyard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heep, and oxen, and male servants, and maidservant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 leprosy therefore of Naaman shall cleave unto you, and unto your seed for ever. And he w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from his presence a leper as white as sn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she said unto her mistress, Would God my lord were with the prophet that is in Samaria!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would recover him of his lepros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one went in, and told his lord, saying, Thus and thus said the maid that is of the l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2026-07-18T18:06:40Z</dcterms:created>
  <dcterms:modified xsi:type="dcterms:W3CDTF">2026-07-18T18:06:40Z</dcterms:modified>
  <dc:title>2 இராஜாக்கள்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