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வர் மத்த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ேவனைத் தேடுவா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அதிபதி உயிர்த்தெழு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நம்பிக்கை பெரு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ா ஊர் சீஷர்கள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மன இருள் நீக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னக் கலக்கங்கள் நீக்கின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ில்லாப் பரமா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முன் கூர் எ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முன் ஜெயமெ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தெழுந்தாரே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ையும் நோயையும் பேயையும் ஜெய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ோரே துதி சாற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் இன்றும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எம்மையும் உயிர்ப்ப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அச்சாரம் எமக்கள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ுதி சாற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குத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த்தோடென்றும் காத்துக்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ளம் தொனிக்கையில் மறுரூபம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ுவோமே மகிம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ித்தெழு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டன் எழுந்த மீட்ப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ொந்தமா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றை திற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ும் சேவகர் பய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் இயேசு உயிர்த்தெழு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பிதாவின் செயலி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2026-07-30T12:41:43Z</dcterms:created>
  <dcterms:modified xsi:type="dcterms:W3CDTF">2026-07-30T12:41:43Z</dcterms:modified>
  <dc:title>துதிப் பாடல்கள் : 750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