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 எல்லாம்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கூர்ந்தேன் ஆர்வம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ஆயுள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யின் எஜமான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ணான(என்)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பாவும் ஒமேகா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க்கமும் முடிவ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ங்களின் தகப்ப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வயதின் வழிகா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ைகள் நீங்கிட கைகள் கழுவி (என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ின்ற மெய்தேவ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திப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ானந்த சக்ராதிப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ஒருவரே மாவேந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சர்க்கெல்லாம் அரச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க் கடவுள் ந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மகா நீதி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ுவங்கள் நிறை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ளிக்கும் வல்லமை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ாமை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த் து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ுக்கும் நீதிப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த்தையும் உருவ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கிருபையும் நிறை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ுள்ள சிருஷ்டி கர்த்த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ின் பிறப்ப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னாவிலும் பெரியவ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தான மேய்ப்ப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த்தைச் சுற்றிச் சு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லம் வர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 பேர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என் கண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் வெளிச்சத்தில் வா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2026-07-30T11:21:52Z</dcterms:created>
  <dcterms:modified xsi:type="dcterms:W3CDTF">2026-07-30T11:21:52Z</dcterms:modified>
  <dc:title>துதிப் பாடல்கள் : 1062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