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ுள் எல்லாம்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கூர்ந்தேன் ஆர்வம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த்தேன் ஆயுள்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வடையின் எஜமானன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ணான(என்) அடைக்க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பாவும் ஒமேகாவ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க்கமும் முடிவ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ங்களின் தகப்பன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ளவயதின் வழிகாட்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ைகள் நீங்கிட கைகள் கழுவி (என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க்கின்ற மெய்தேவன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ின் அதிபத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ானந்த சக்ராதிப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ஒருவரே மாவேந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சர்க்கெல்லாம் அரசர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க் கடவுள் நீ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ா மகா நீதிப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த்துவங்கள் நிறை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ளிக்கும் வல்லமை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ாமை உள்ள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த் துத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ருக்கும் நீதிபத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த்தையும் உருவாக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 கிருபையும் நிறை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ம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ுள்ள சிருஷ்டி கர்த்த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களின் பிறப்பி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னாவிலும் பெரியவ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தான மேய்ப்பர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பீடத்தைச் சுற்றிச் சு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வலம் வர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உம் பேர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என் கண் மு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ின் வெளிச்சத்தில் வா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த்தேன்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2026-09-15T10:58:21Z</dcterms:created>
  <dcterms:modified xsi:type="dcterms:W3CDTF">2026-09-15T10:58:21Z</dcterms:modified>
  <dc:title>துதிப் பாடல்கள் : 1062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