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presProps" Target="presProps.xml"/>
  <Relationship Id="rId60" Type="http://schemas.openxmlformats.org/officeDocument/2006/relationships/viewProps" Target="viewProps.xml"/>
  <Relationship Id="rId6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ேவன் வெளிச்சத்துக்குப் பகல் என்று பேரிட்டார், இருளுக்கு இரவு என்று பேரிட்டார்; சாயங்காலமும் விடியற்காலமுமாகி முதலாம் நாள் ஆயிற்ற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ேவன் வெளிச்சத்துக்குப் பகல் என்று பேரிட்டார், இருளுக்கு இரவு என்று பேரிட்டார்; சாயங்காலமும் விடியற்காலமுமாகி முதலாம் நாள் ஆயிற்ற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பு தேவன் ஜலத்தின் மத்தியில் ஆகாயவிரிவு உண்டாகக்கடவது என்றும், அது ஜலத்தினின்று ஜலத்தைப் பிரிக்கக்கடவது என்றும் சொன்ன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ேவன் ஆகாய விரிவை உண்டு பண்ணி, ஆகாயவிரிவுக்குக் கீழே இருக்கிற ஜலத்திற்கும் ஆகாயவிரிவுக்கு மேலே இருக்கிற ஜலத்திற்கும் பிரிவுண்டாக்கினார்; அது அப்படியே ஆயிற்ற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ேவன் ஆகாய விரிவை உண்டு பண்ணி, ஆகாயவிரிவுக்குக் கீழே இருக்கிற ஜலத்திற்கும் ஆகாயவிரிவுக்கு மேலே இருக்கிற ஜலத்திற்கும் பிரிவுண்டாக்கினார்; அது அப்படியே ஆயிற்ற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ேவன் ஆகாயவிரிவுக்கு வானம் என்று பேரிட்டார்; சாயங்காலமும் விடியற்காலமுமாகி இரண்டாம் நாள் ஆயிற்ற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பு தேவன் வானத்தின் கீழே இருக்கிற ஜலம் ஓரிடத்தில் சேரவும், வெட்டாந்தரை காணப்படவும் கடவது என்றார்; அது அப்படியே ஆயிற்ற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பு தேவன் வானத்தின் கீழே இருக்கிற ஜலம் ஓரிடத்தில் சேரவும், வெட்டாந்தரை காணப்படவும் கடவது என்றார்; அது அப்படியே ஆயிற்ற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ேவன் வெட்டாந்தரைக்குப் பூமி என்றும், சேர்ந்த ஜலத்திற்குச் சமுத்திரம் என்றும் பேரிட்டார்; தேவன் அது நல்லது என்று கண்ட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ேவன் வெட்டாந்தரைக்குப் பூமி என்றும், சேர்ந்த ஜலத்திற்குச் சமுத்திரம் என்றும் பேரிட்டார்; தேவன் அது நல்லது என்று கண்ட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தியிலே தேவன் வானத்தையும் பூமியையும் சிருஷ்டித்த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தேவன்: பூமியானது புல்லையும், விதையைப் பிறப்பிக்கும் பூண்டுகளையும், பூமியின்மேல் தங்களில் தங்கள் விதையையுடைய கனிகளைத் தங்கள் தங்கள் ஜாதியின்படியே கொடுக்கும் கனிவிருட்சங்களையும் முளைப்பிக்கக்கடவது என்றார்; அது அப்படியே ஆயிற்ற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தேவன்: பூமியானது புல்லையும், விதையைப் பிறப்பிக்கும் பூண்டுகளையும், பூமியின்மேல் தங்களில் தங்கள் விதையையுடைய கனிகளைத் தங்கள் தங்கள் ஜாதியின்படியே கொடுக்கும் கனிவிருட்சங்களையும் முளைப்பிக்கக்கடவது என்றார்; அது அப்படியே ஆயிற்ற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ேவன் பூமியிலுள்ள ஜாதிஜாதியான காட்டு மிருகங்களையும் ஜாதிஜாதியான நாட்டு மிருகங்களையும், பூமியில் ஊரும் பிராணிகள் எல்லாவற்றையும் உண்டாக்கினார்; தேவன் அது நல்லது என்று கண்ட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ேவன் பூமியிலுள்ள ஜாதிஜாதியான காட்டு மிருகங்களையும் ஜாதிஜாதியான நாட்டு மிருகங்களையும், பூமியில் ஊரும் பிராணிகள் எல்லாவற்றையும் உண்டாக்கினார்; தேவன் அது நல்லது என்று கண்ட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ூமியானது புல்லையும், தங்கள் ஜாதியின்படியே விதையைப் பிறப்பிக்கும் பூண்டுகளையும் தங்கள் தங்கள் ஜாதியின்படியே தங்களில் தங்கள் விதையையுடைய கனிகளைக் கொடுக்கும் விருட்சங்களையும் முளைப்பித்தது; தேவன் அது நல்லது என்று கண்ட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ூமியானது புல்லையும், தங்கள் ஜாதியின்படியே விதையைப் பிறப்பிக்கும் பூண்டுகளையும் தங்கள் தங்கள் ஜாதியின்படியே தங்களில் தங்கள் விதையையுடைய கனிகளைக் கொடுக்கும் விருட்சங்களையும் முளைப்பித்தது; தேவன் அது நல்லது என்று கண்ட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ன்பு தேவன்: நமது சாயலாகவும் நமது ரூபத்தின்படியேயும் மனுஷனை உண்டாக்குவோமாக; அவர்கள் சமுத்திரத்தின் மச்சங்களையும், ஆகாயத்துப் பறவைகளையும், மிருகஜீவன்களையும், பூமியனைத்தையும், பூமியின்மேல் ஊரும் சகலப் பிராணிகளையும் ஆளக்கடவர்கள் என்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ன்பு தேவன்: நமது சாயலாகவும் நமது ரூபத்தின்படியேயும் மனுஷனை உண்டாக்குவோமாக; அவர்கள் சமுத்திரத்தின் மச்சங்களையும், ஆகாயத்துப் பறவைகளையும், மிருகஜீவன்களையும், பூமியனைத்தையும், பூமியின்மேல் ஊரும் சகலப் பிராணிகளையும் ஆளக்கடவர்கள்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ன்பு தேவன்: நமது சாயலாகவும் நமது ரூபத்தின்படியேயும் மனுஷனை உண்டாக்குவோமாக; அவர்கள் சமுத்திரத்தின் மச்சங்களையும், ஆகாயத்துப் பறவைகளையும், மிருகஜீவன்களையும், பூமியனைத்தையும், பூமியின்மேல் ஊரும் சகலப் பிராணிகளையும் ஆளக்கடவர்கள்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ாயங்காலமும் விடியற்காலமுமாகி மூன்றாம் நாள் ஆயிற்ற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ூமியானது ஒழுங்கின்மையும் வெறுமையுமாய் இருந்தது; ஆழத்தின்மேல் இருள் இருந்தது; தேவ ஆவியானவர் ஜலத்தின்மேல் அசைவாடிக்கொண்டிருந்த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ேவன் தம்முடைய சாயலாக மனுஷனைச் சிருஷ்டித்தார், அவனைத் தேவசாயலாகவே சிருஷ்டித்தார், ஆணும் பெண்ணுமாக அவர்களைச் சிருஷ்டித்த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ேவன் தம்முடைய சாயலாக மனுஷனைச் சிருஷ்டித்தார், அவனைத் தேவசாயலாகவே சிருஷ்டித்தார், ஆணும் பெண்ணுமாக அவர்களைச் சிருஷ்டித்த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தேவன் பகலுக்கும் இரவுக்கும் வித்தியாசம் உண்டாகத்தக்கதாக வானம் என்கிற ஆகாய விரிவிலே சுடர்கள் உண்டாகக்கடவது, அவைகள் அடையாளங்களுக்காகவும் காலங்களையும் நாட்களையும் வருஷங்களையும் குறிக்கிறதற்காகவும் இருக்கக்கடவது என்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தேவன் பகலுக்கும் இரவுக்கும் வித்தியாசம் உண்டாகத்தக்கதாக வானம் என்கிற ஆகாய விரிவிலே சுடர்கள் உண்டாகக்கடவது, அவைகள் அடையாளங்களுக்காகவும் காலங்களையும் நாட்களையும் வருஷங்களையும் குறிக்கிறதற்காகவும் இருக்கக்கடவது என்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ைகள் பூமியின்மேல் பிரகாசிக்கும்படிக்கு வானம் என்கிற ஆகாய விரிவிலே சுடர்களாயிருக்கக்கடவது என்றார்; அது அப்படியே ஆயிற்ற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ின்பு தேவன் அவர்களை நோக்கி: நீங்கள் பலுகிப்பெருகி, பூமியை நிரப்பி, அதைக் கீழ்ப்படுத்தி, சமுத்திரத்தின் மச்சங்களையும் ஆகாயத்துப் பறவைகளையும், பூமியின்மேல் நடமாடுகிற சகல ஜீவஜந்துக்களையும் ஆண்டுகொள்ளுங்கள் என்று சொல்லி அவர்களை ஆசீர்வதித்த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ின்பு தேவன் அவர்களை நோக்கி: நீங்கள் பலுகிப்பெருகி, பூமியை நிரப்பி, அதைக் கீழ்ப்படுத்தி, சமுத்திரத்தின் மச்சங்களையும் ஆகாயத்துப் பறவைகளையும், பூமியின்மேல் நடமாடுகிற சகல ஜீவஜந்துக்களையும் ஆண்டுகொள்ளுங்கள் என்று சொல்லி அவர்களை ஆசீர்வதித்த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ின்பு தேவன் அவர்களை நோக்கி: நீங்கள் பலுகிப்பெருகி, பூமியை நிரப்பி, அதைக் கீழ்ப்படுத்தி, சமுத்திரத்தின் மச்சங்களையும் ஆகாயத்துப் பறவைகளையும், பூமியின்மேல் நடமாடுகிற சகல ஜீவஜந்துக்களையும் ஆண்டுகொள்ளுங்கள் என்று சொல்லி அவர்களை ஆசீர்வதித்த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ின்னும் தேவன்: இதோ, பூமியின்மேல் எங்கும் விதைதரும் சகலவிதப் பூண்டுகளையும், விதைதரும் கனிமரங்களாகிய சகலவித விருட்சங்களையும் உங்களுக்குக் கொடுத்தேன், அவைகள் உங்களுக்கு ஆகாரமாயிருக்கக்கடவது;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ின்னும் தேவன்: இதோ, பூமியின்மேல் எங்கும் விதைதரும் சகலவிதப் பூண்டுகளையும், விதைதரும் கனிமரங்களாகிய சகலவித விருட்சங்களையும் உங்களுக்குக் கொடுத்தேன், அவைகள் உங்களுக்கு ஆகாரமாயிருக்கக்கடவது;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ூமியானது ஒழுங்கின்மையும் வெறுமையுமாய் இருந்தது; ஆழத்தின்மேல் இருள் இருந்தது; தேவ ஆவியானவர் ஜலத்தின்மேல் அசைவாடிக்கொண்டிருந்த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ூமியிலுள்ள சகல மிருகஜீவன்களுக்கும், ஆகாயத்திலுள்ள சகல பறவைகளுக்கும், பூமியின்மேல் ஊரும் பிராணிகள் எல்லாவற்றிற்கும் பசுமையான சகல பூண்டுகளையும் ஆகாரமாகக் கொடுத்தேன் என்றார்; அது அப்படியே ஆயிற்ற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ூமியிலுள்ள சகல மிருகஜீவன்களுக்கும், ஆகாயத்திலுள்ள சகல பறவைகளுக்கும், பூமியின்மேல் ஊரும் பிராணிகள் எல்லாவற்றிற்கும் பசுமையான சகல பூண்டுகளையும் ஆகாரமாகக் கொடுத்தேன் என்றார்; அது அப்படியே ஆயிற்ற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தேவன் தாம் உண்டாக்கின எல்லாவற்றையும் பார்த்தார், அது மிகவும் நன்றாயிருந்தது; சாயங்காலமும் விடியற்காலமுமாகி ஆறாம் நாள் ஆயிற்ற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தேவன் தாம் உண்டாக்கின எல்லாவற்றையும் பார்த்தார், அது மிகவும் நன்றாயிருந்தது; சாயங்காலமும் விடியற்காலமுமாகி ஆறாம் நாள் ஆயிற்ற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ேவன் பகலை ஆளப் பெரிய சுடரும் இரவை ஆளச் சிறிய சுடரும் ஆகிய இரண்டு மகத்தான சுடர்களையும் நட்சத்திரங்களையும் உண்டாக்கின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ேவன் பகலை ஆளப் பெரிய சுடரும் இரவை ஆளச் சிறிய சுடரும் ஆகிய இரண்டு மகத்தான சுடர்களையும் நட்சத்திரங்களையும் உண்டாக்கின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ைகள் பூமியின்மேல் பிரகாசிக்கவும்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கலையும் இரவையும் ஆளவும், வெளிச்சத்துக்கும் இருளுக்கும் வித்தியாசம் உண்டாக்கவும், தேவன் அவைகளை வானம் என்கிற ஆகாய விரிவிலே வைத்தார்; தேவன் அது நல்லது என்று கண்ட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கலையும் இரவையும் ஆளவும், வெளிச்சத்துக்கும் இருளுக்கும் வித்தியாசம் உண்டாக்கவும், தேவன் அவைகளை வானம் என்கிற ஆகாய விரிவிலே வைத்தார்; தேவன் அது நல்லது என்று கண்ட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ாயங்காலமும் விடியற்காலமுமாகி நாலாம் நாள் ஆயிற்ற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ாயங்காலமும் விடியற்காலமுமாகி ஐந்தாம் நாள் ஆயிற்ற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ின்பு தேவன்: நீந்தும் ஜீவஜந்துக்களையும், பூமியின்மேல் வானம் என்கிற ஆகாயவிரிவிலே பறக்கும் பறவைகளையும், ஜலமானது திரளாய் ஜநிப்பிக்கக்கடவது என்ற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ின்பு தேவன்: நீந்தும் ஜீவஜந்துக்களையும், பூமியின்மேல் வானம் என்கிற ஆகாயவிரிவிலே பறக்கும் பறவைகளையும், ஜலமானது திரளாய் ஜநிப்பிக்கக்கடவது என்ற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ேவன், மகா மச்சங்களையும் ஜலத்தில் தங்கள் தங்கள் ஜாதியின்படியே திரளாய் ஜநிப்பிக்கப்பட்ட சகலவித நீர் வாழும் ஜந்துக்களையும் சிறகுள்ள ஜாதி ஜாதியான சகலவிதப்பட்சிகளையும் சிருஷ்டித்தார்; தேவன் அது நல்லது என்று கண்ட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ேவன், மகா மச்சங்களையும் ஜலத்தில் தங்கள் தங்கள் ஜாதியின்படியே திரளாய் ஜநிப்பிக்கப்பட்ட சகலவித நீர் வாழும் ஜந்துக்களையும் சிறகுள்ள ஜாதி ஜாதியான சகலவிதப்பட்சிகளையும் சிருஷ்டித்தார்; தேவன் அது நல்லது என்று கண்டா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ேவன், மகா மச்சங்களையும் ஜலத்தில் தங்கள் தங்கள் ஜாதியின்படியே திரளாய் ஜநிப்பிக்கப்பட்ட சகலவித நீர் வாழும் ஜந்துக்களையும் சிறகுள்ள ஜாதி ஜாதியான சகலவிதப்பட்சிகளையும் சிருஷ்டித்தார்; தேவன் அது நல்லது என்று கண்ட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ேவன் அவைகளை ஆசீர்வதித்து, நீங்கள் பலுகிப் பெருகி, சமுத்திர ஜலத்தை நிரப்புங்கள் என்றும், பறவைகள் பூமியில் பெருகக்கடவது என்றும் சொன்ன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ேவன் அவைகளை ஆசீர்வதித்து, நீங்கள் பலுகிப் பெருகி, சமுத்திர ஜலத்தை நிரப்புங்கள் என்றும், பறவைகள் பூமியில் பெருகக்கடவது என்றும் சொன்ன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ன்பு தேவன்: பூமியானது ஜாதிஜாதியான ஜீவஜந்துக்களாகிய நாட்டு மிருகங்களையும், ஊரும் பிராணிகளையும், காட்டு மிருகங்களையும் ஜாதிஜாதியாகப் பிறப்பிக்கக்கடவது என்றார்; அது அப்படியே ஆயிற்ற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ன்பு தேவன்: பூமியானது ஜாதிஜாதியான ஜீவஜந்துக்களாகிய நாட்டு மிருகங்களையும், ஊரும் பிராணிகளையும், காட்டு மிருகங்களையும் ஜாதிஜாதியாகப் பிறப்பிக்கக்கடவது என்றார்; அது அப்படியே ஆயிற்ற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ேவன் வெளிச்சம் உண்டாகக்கடவது என்றார், வெளிச்சம் உண்டாயிற்ற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ெளிச்சம் நல்லது என்று தேவன் கண்டார்; வெளிச்சத்தையும் இருளையும் தேவன் வெவ்வேறாகப் பிரித்த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2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ದೇವರು ಬೆಳಕಿಗೆ ಹಗ ಲೆಂದೂ ಕತ್ತಲೆಗೆ ರಾತ್ರಿಯೆಂದೂ ಕರೆದನು. ಹೀಗೆ ಸಾಯಂಕಾಲವೂ ಪ್ರಾತಃಕಾಲವೂ ಆಗಿ ಮೊದಲನೆ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ಿನವಾ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ಇದಲ್ಲದೆ ದೇವರು--ನೀರುಗಳ ನಡುವೆ ವಿಶಾಲ ವಿರಲಿ ಮತ್ತು ಅದು ನೀರುಗಳಿಂದ ನೀರುಗಳನ್ನು ಬೇರೆ ಮಾಡಲ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ದೇವರು ವಿಶಾಲವನ್ನು ಮಾಡಿ ವಿಶಾಲದ ಕೆಳಗಿದ್ದ ನೀರುಗಳನ್ನು ವಿಶಾಲದ ಮೇಲಿದ್ದ ನೀರುಗಳಿಂದ ಬೇರೆ ಮಾಡಿದನು. ಅ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ಾಗೆಯೇ ಆ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ದೇವರು ವಿಶಾಲಕ್ಕೆ ಆಕಾಶ ವೆಂದು ಕರೆದನು. ಹೀಗೆ ಸಾಯಂಕಾಲವೂ ಪ್ರಾತಃ ಕಾಲವೂ ಆಗಿ ಎರಡನೆಯ ದಿನವಾ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ಆಗ ದೇವರು--ಆಕಾಶದ ಕೆಳಗಿರುವ ನೀರುಗಳು ಒಂದು ಸ್ಥಳದಲ್ಲಿ ಕೂಡಿಕೊಳ್ಳಲಿ ಮತ್ತು ಒಣನೆಲವು ಕಾಣಿಸಲಿ ಅಂದನು. ಅ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ಾಗೆಯೇ ಆ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ದೇವರು ಒಣನೆಲಕ್ಕೆ ಭೂಮಿಯೆಂದೂ ಒಟ್ಟು ಗೂಡಿದ ನೀರುಗಳಿಗೆ ಸಮುದ್ರಗಳೆಂದೂ ಕರೆದನು. ದೇವರು ಅದನ್ನು ಒಳ್ಳೆಯದೆ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ೋಡ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ಆದಿಯಲ್ಲಿ ದೇವರು ಆಕಾಶವನ್ನೂ ಭೂಮಿಯನ್ನೂ ಸೃಷ್ಟ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ತರುವಾಯ ದೇವರು--ಭೂಮಿಯು ಹುಲ್ಲನ್ನೂ ಬೀಜಕೊಡುವ ಪಲ್ಯವನ್ನೂ ತನ್ನೊಳಗೆ ಬೀಜವಿದ್ದು ತನ್ನ ಜಾತಿಯ ಪ್ರಕಾರ ಫಲಫಲಿಸು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ಣ್ಣಿನ ಮರವನ್ನೂ ಭೂಮಿಯ ಮೇಲೆ ಮೊಳೆಯಿಸಲಿ ಎಂದು ಹೇಳಿದನು; ಅದು ಹಾಗೆಯೇ ಆ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ದೇವರು ಅದರ ಜಾತಿಗನುಸಾರವಾಗಿ ಭೂಮೃಗಗಳನ್ನೂ ಅವುಗಳ ಜಾತಿಗನುಸಾರವಾಗಿ ಪಶುಗಳನ್ನೂ ತನ್ನ ಜಾತಿಗನುಸಾರವಾಗಿ ಭೂಮಿ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ೇಲೆ ಹರಿದಾಡುವ ಪ್ರತಿಯೊಂದನ್ನೂ ಮಾಡಿದನು. ದೇವರು ಅದನ್ನು ಒಳ್ಳೆಯದೆಂದು ನೋಡ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ಭೂಮಿಯು ಹುಲ್ಲನ್ನೂ ತನ್ನ ಜಾತಿಯ ಪ್ರಕಾರ ಬೀಜಕೊಡುವ ಪಲ್ಯವನ್ನೂ ತನ್ನ ಜಾತಿಯ ಪ್ರಕಾರ ತನ್ನೊಳಗೆ ಬೀಜವಿರುವ ಹಣ್ಣಿ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ರವನ್ನೂ ಮೊಳೆ ಯಿಸಿತು. ದೇವರು ಅದನ್ನು ಒಳ್ಳೆಯದೆಂದು ನೋಡಿ 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ತರುವಾಯ ದೇವರು--ನಮ್ಮ ರೂಪದಲ್ಲಿ ನಮ್ಮ ಹೋಲಿಕೆಗೆ ಸರಿಯಾಗಿ ಮನುಷ್ಯನನ್ನು ಮಾಡೋಣ; ಅವರು ಸಮುದ್ರದ ವಿಾನುಗಳ ಮೇಲೆಯ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ಕಾಶದ ಪಕ್ಷಿಗಳ ಮೇಲೆಯೂ ಪಶುಗಳ ಮೇಲೆಯೂ ಎಲ್ಲಾ ಭೂಮಿಯ ಮೇಲೆಯೂ ಭೂಮಿಯ ಮೇಲೆ ಹರಿದಾಡುವ ಪ್ರತಿಯೊಂದು ಕ್ರಿಮಿಯ ಮೇಲೆಯ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ೊರೆತನಮಾಡಲ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ಹೀಗೆ ಸಾಯಂಕಾಲವೂ ಪ್ರಾತಃಕಾಲವೂ ಆಗಿ ಮೂರನೆಯ ದಿನವಾ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ಭೂಮಿ ಯು ನಿರಾಕಾರವಾಗಿಯೂ ಶೂನ್ಯವಾಗಿಯೂ ಇತ್ತು; ಅಗಾಧದ ಮೇಲೆ ಕತ್ತಲೆ ಇತ್ತು. ದೇವರ ಆತ್ಮನು ನೀರುಗಳ ಮೇಲ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ಹೀಗೆ ದೇವರು ಮನುಷ್ಯನನ್ನು ತನ್ನ ಸ್ವರೂಪದಲ್ಲಿ ಸೃಷ್ಟಿಸಿದನು, ದೇವರರೂಪದಲ್ಲಿ ಆತನು ಅವನನ್ನು ಸೃಷ್ಟಿಸಿದನು. ಆತ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ನ್ನು ಗಂಡು ಹೆಣ್ಣಾಗಿ ಸೃಷ್ಟ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ದೇವರು--ಹಗಲನ್ನು ರಾತ್ರಿಯಿಂದ ಬೇರೆ ಮಾಡುವದಕ್ಕೆ ಆಕಾಶದ ವಿಶಾಲದಲ್ಲಿ ಬೆಳಕುಗಳಿರಲಿ; ಅವು ಹಗಲಿರುಳುಗಳನ್ನೂ ಸಮ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ಿನ ಸಂವತ್ಸರ ಗಳನ್ನೂ ತೋರಿಸುವದಕ್ಕೆ ಗುರುತುಗಳಾಗಿರಲ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ಅವು ಭೂಮಿಯ ಮೇಲೆ ಬೆಳಕುಕೊಡುವಂತೆ ಆಕಾಶದ ವಿಶಾಲದಲ್ಲಿ ಬೆಳಕುಗಳಾಗಿರಲಿ ಅಂದನು. ಅದು ಹಾಗೆಯೇ ಆ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ಇದಲ್ಲದೆ ದೇವರು ಅವರನ್ನು ಆಶೀರ್ವದಿಸಿದನು. ದೇವರು--ಅಭಿವೃದ್ಧಿಯಾಗಿ ಹೆಚ್ಚಿ ಭೂಮಿಯನ್ನು ತುಂಬಿಕೊಂಡು ಅದ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ಶಮಾಡಿ ಕೊಳ್ಳಿರಿ; ಸಮುದ್ರದ ವಿಾನುಗಳ ಮೇಲೆಯೂ ಆಕಾಶದ ಪಕ್ಷಿಗಳ ಮೇಲೆಯೂ ಭೂಮಿಯ ಮೇಲೆ ಚಲಿಸುವ ಪ್ರತಿಯೊಂದು ಜೀವಿ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ೇಲೆಯೂ ದೊರೆತನಮಾಡಿರಿ ಎಂದು ಅವರಿಗೆ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ದೇವರು--ಇಗೋ, ಸಮಸ್ತ ಭೂಮಿಯ ಮೇಲೆ ಇರುವ ಬೀಜವುಳ್ಳ ಪ್ರತಿಯೊಂದು ಪಲ್ಯವನ್ನೂ ಬೀಜಬಿಡುವ ಪ್ರತಿಯೊಂದು ಹಣ್ಣಿ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ರವನ್ನೂ ನಿಮಗೆ ಕೊಟ್ಟಿದ್ದೇನೆ. ಅದು ನಿಮಗೆ ಆಹಾರಕ್ಕಾಗಿ 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ಚಲಿಸುತ್ತ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ಇದಲ್ಲದೆ ನಾನು ಭೂಮಿಯ ಪ್ರತಿ ಯೊಂದು ಮೃಗಕ್ಕೂ ಆಕಾಶದ ಪ್ರತಿಯೊಂದು ಪಕ್ಷಿಗೂ ಭೂಮಿಯ ಮೇಲೆ ಹರಿದಾಡುವ ಜೀವವುಳ್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ತಿ ಯೊಂದಕ್ಕೂ ಹಸುರಾದ ಪ್ರತಿಯೊಂದು ಪಲ್ಯವನ್ನು ಆಹಾರಕ್ಕಾಗಿ ಕೊಟ್ಟಿದ್ದೇನೆ ಅಂದನು; ಅದು ಹಾಗೆಯೇ ಆ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ದೇವರು ತಾನು ಮಾಡಿದ್ದನ್ನೆಲ್ಲಾ ನೋಡಲಾಗಿ ಇಗೋ, ಅದು ಬಹಳ ಒಳ್ಳೆಯದಾಗಿತ್ತು. ಹೀಗೆ ಸಾಯಂಕಾಲವೂ ಪ್ರಾತಃಕಾಲವೂ ಆ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ರನೆಯ ದಿನವಾ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ದೇವರು ಎರಡು ದೊಡ್ಡ ಬೆಳಕುಗಳನ್ನು ಮಾಡಿದನು; ದೊಡ್ಡ ಬೆಳಕು ಹಗಲನ್ನಾಳುವದಕ್ಕೂ ಚಿಕ್ಕ ಬೆಳಕು ರಾತ್ರಿಯನ್ನಾ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ದಕ್ಕೂ ಮಾಡಿದ್ದಲ್ಲದೆ ನಕ್ಷತ್ರಗಳನ್ನು ಸಹ ಮಾಡಿ 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ಭೂಮಿಯ ಮೇಲೆ ಬೆಳಕುಕೊಡುವದಕ್ಕಾಗಿ ದೇವರು ಆಕಾಶದ ವಿಶಾಲದಲ್ಲಿ ಅವುಗಳನ್ನು ಇರ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ಇದಲ್ಲದೆ ಅವು ಹಗಲನ್ನು ಮತ್ತು ರಾತ್ರಿಯನ್ನು ಆಳುವದಕ್ಕೂ ಬೆಳಕನ್ನು ಕತ್ತಲೆಯಿಂದ ಬೇರೆ ಮಾಡುವದಕ್ಕೂ ಇರ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ೇವರು ಅದನ್ನು ಒಳ್ಳೆಯದೆಂದು ನೋಡ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ಹೀಗೆ ಸಾಯಂಕಾಲವೂ ಪ್ರಾತಃಕಾಲವೂ ಆಗಿ ನಾಲ್ಕನೆಯ ದಿನವಾ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ಹೀಗೆ ಸಾಯಂಕಾಲವೂ ಪ್ರಾತಃಕಾಲವೂ ಆಗಿ ಐದನೆಯ ದಿನವಾ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ದೇವರು--ಚಲಿಸುವ ಜೀವಜಂತುಗಳನ್ನು ನೀರು ಗಳು ಸಮೃದ್ಧಿಯಾಗಿ ಬರಮಾಡಲಿ; ಭೂಮಿಯ ಮೇಲೆ ಆಕಾಶದ ವಿಶಾಲದಲ್ಲಿ ಪಕ್ಷಿಗ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ಾರಾಡಲ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ಇದಲ್ಲದೆ ತಮ್ಮ ಜಾತಿಯ ಪ್ರಕಾರ ನೀರುಗಳು ಸಮೃದ್ಧಿಯಾಗಿ ಬರಮಾಡಿದ ದೊಡ್ಡ ತಿಮಿಂಗಿಲಗಳನ್ನೂ ಚಲಿಸುವ ಪ್ರತಿಯೊಂದು ಜೀ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ಜಂತುಗಳನ್ನೂ ತನ್ನ ಜಾತಿಗನುಸಾರವಾದ ರೆಕ್ಕೆಗಳಿದ್ದ ಪ್ರತಿಯೊಂದು ಪಕ್ಷಿಯನ್ನೂ ದೇವರು ಸೃಷ್ಟಿಸಿದನು. ದೇವರು ಅದ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ಒಳ್ಳೆಯದೆಂದು ನೋಡ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ಆಗ ದೇವರು ಅವುಗಳನ್ನು ಆಶೀರ್ವದಿಸಿ-- ಅಭಿವೃದ್ಧಿಯಾಗಿ ಹೆಚ್ಚಿ ಸಮುದ್ರಗಳ ನೀರುಗಳಲ್ಲಿ ತುಂಬಿಕೊಳ್ಳಲಿ ಮತ್ತ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ಕ್ಷಿಗಳು ಭೂಮಿಯಲ್ಲಿ ಹೆಚ್ಚಲ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ದೇವರು--ಆಯಾ ಜಾತಿಯ ಜೀವಜಂತುಗಳನ್ನೂ ಪಶುಗಳನ್ನೂ ಹರಿದಾಡುವ ಕ್ರಿಮಿಗಳನ್ನೂ ತನ್ನ ಜಾತಿಗನುಸಾರವಾದ ಭೂಮೃಗಗಳ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ಭೂಮಿಯು ಬರಮಾಡಲಿ ಅಂದನು; ಅದು ಹಾಗೆಯೇ ಆ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ಆಗ ದೇವರು--ಬೆಳಕಾಗಲಿ ಅನ್ನಲು ಬೆಳಕಾ 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ದೇವರು ಬೆಳಕನ್ನು ಒಳ್ಳೆಯದೆಂದು ನೋಡಿದನು; ದೇವರು ಬೆಳಕನ್ನು ಕತ್ತಲೆಯಿಂದ ಬೇರೆ ಮಾಡ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2026-09-07T01:02:07Z</dcterms:created>
  <dcterms:modified xsi:type="dcterms:W3CDTF">2026-09-07T01:02:07Z</dcterms:modified>
  <dc:title>ಆದಿಕಾಂಡ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