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ாடும் ஆவியே
தூய்மையின் ஆவியே
இடம் அசைய உள்ளம் நிரம்ப
இறங்கி வா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லனடைய நிரப்பிடுமே
பெலத்தின் ஆவியே
கனமடைய ஊற்றிடுமே
ஞானத்தின் ஆவியே --- அசைவா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ற்றிடுமே உள்ளங்களை
இயேசுவின் நாமத்தினால்
ஆற்றிடுமே காயங்களை
அபிஷேக தைலத்தினால் --- அசைவா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டைத்திடுமே கண்ணீரெல்லாம்
கிருபையின் பொற்கரத்தால்
நிறைந்திடுமே ஆனந்தத்தால்
மகிழ்வுடன் துதித்திடவே --- அசைவா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2026-07-30T14:18:51Z</dcterms:created>
  <dcterms:modified xsi:type="dcterms:W3CDTF">2026-07-30T14:18:51Z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