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presProps" Target="presProps.xml"/>
  <Relationship Id="rId53" Type="http://schemas.openxmlformats.org/officeDocument/2006/relationships/viewProps" Target="viewProps.xml"/>
  <Relationship Id="rId5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யேசு அவர்களை நோக்கி: பிள்ளைகளே, புசிக்கிறதற்கு ஏதாகிலும் உங்களிடத்தில் உண்டா என்றார். அதற்கு அவர்கள்: ஒன்றுமில்லை என்ற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அவர் நீங்கள் படவுக்கு வலதுபுறமாக வலையைப் போடுங்கள், அப்பொழுது உங்களுக்கு அகப்படும் என்றார், அப்படியே அவர்கள் போட்டு, திரளான மீன்கள் அகப்பட்டதினால், அதை இழுக்கமாட்டாதிருந்த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அவர் நீங்கள் படவுக்கு வலதுபுறமாக வலையைப் போடுங்கள், அப்பொழுது உங்களுக்கு அகப்படும் என்றார், அப்படியே அவர்கள் போட்டு, திரளான மீன்கள் அகப்பட்டதினால், அதை இழுக்கமாட்டாதிருந்த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தலால் இயேசுவுக்கு அன்பாயிருந்த சீஷன் பேதுருவைப் பார்த்து: அவர் கர்த்தர் என்றான். அவர் கர்த்தரென்று சீமோன்பேதுரு கேட்டவுடனே, தான் வஸ்திரமில்லாதவனாயிருந்தபடியினால், தன் மேற்சட்டையைக் கட்டிக்கொண்டு கடலிலே குதித்த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தலால் இயேசுவுக்கு அன்பாயிருந்த சீஷன் பேதுருவைப் பார்த்து: அவர் கர்த்தர் என்றான். அவர் கர்த்தரென்று சீமோன்பேதுரு கேட்டவுடனே, தான் வஸ்திரமில்லாதவனாயிருந்தபடியினால், தன் மேற்சட்டையைக் கட்டிக்கொண்டு கடலிலே குதித்த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தலால் இயேசுவுக்கு அன்பாயிருந்த சீஷன் பேதுருவைப் பார்த்து: அவர் கர்த்தர் என்றான். அவர் கர்த்தரென்று சீமோன்பேதுரு கேட்டவுடனே, தான் வஸ்திரமில்லாதவனாயிருந்தபடியினால், தன் மேற்சட்டையைக் கட்டிக்கொண்டு கடலிலே குதித்த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ற்றச் சீஷர்கள் கரைக்கு ஏறக்குறைய இருநூறுமுழத் தூரத்திலிருந்தபடியினால் படவிலிருந்துகொண்டே மீன்களுள்ள வலையை இழுத்துக்கொண்டு வந்த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ற்றச் சீஷர்கள் கரைக்கு ஏறக்குறைய இருநூறுமுழத் தூரத்திலிருந்தபடியினால் படவிலிருந்துகொண்டே மீன்களுள்ள வலையை இழுத்துக்கொண்டு வந்த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் கரையிலே வந்திறங்கினபோது, கரிநெருப்புப் போட்டிருக்கிறதையும், அதின்மேல் மீன் வைத்திருக்கிறதையும், அப்பத்தையும் கண்ட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் கரையிலே வந்திறங்கினபோது, கரிநெருப்புப் போட்டிருக்கிறதையும், அதின்மேல் மீன் வைத்திருக்கிறதையும், அப்பத்தையும் கண்ட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வைகளுக்குப்பின்பு இயேசு திபேரியா கடற்கரையிலே மறுபடியும் சீஷருக்குத் தம்மை வெளிப்படுத்தினார்; வெளிப்படுத்தின விவரமாவது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யேசு அவர்களை நோக்கி: நீங்கள் இப்பொழுது பிடித்த மீன்களில் சிலவற்றைக் கொண்டுவாருங்கள் என்ற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ீமோன்பேதுரு படவில் ஏறி நூற்றைம்பத்துமூன்று பெரிய மீன்களால் நிறைந்த வலையைக் கரையில் இழுத்தான், இத்தனை மீன்கள் இருந்தும் வலை கிழியவில்லை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ீமோன்பேதுரு படவில் ஏறி நூற்றைம்பத்துமூன்று பெரிய மீன்களால் நிறைந்த வலையைக் கரையில் இழுத்தான், இத்தனை மீன்கள் இருந்தும் வலை கிழியவில்லை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யேசு அவர்களை நோக்கி வாருங்கள், போஜனம்பண்ணுங்கள் என்றார். அவரைக் கர்த்தரென்று சீஷர்கள் அறிந்தபடியினால் அவர்களில் ஒருவனும்: நீர் யார் என்று கேட்கத் துணியவில்லை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யேசு அவர்களை நோக்கி வாருங்கள், போஜனம்பண்ணுங்கள் என்றார். அவரைக் கர்த்தரென்று சீஷர்கள் அறிந்தபடியினால் அவர்களில் ஒருவனும்: நீர் யார் என்று கேட்கத் துணியவில்லை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, இயேசு வந்து, அப்பத்தையும் மீனையும் எடுத்து, அவர்களுக்குக் கொடுத்த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யேசு மரித்தோரிலிருந்தெழுந்தபின்பு தம்முடைய சீஷருக்கு அருளின தரிசனங்களில் இது மூன்றாவது தரிசன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யேசு மரித்தோரிலிருந்தெழுந்தபின்பு தம்முடைய சீஷருக்கு அருளின தரிசனங்களில் இது மூன்றாவது தரிசன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கள் போஜனம்பண்ணின பின்பு, இயேசு சீமோன் பேதுருவை நோக்கி: யோனாவின் குமாரனாகிய சீமோனே, இவர்களிலும் அதிகமாய் நீ என்னிடத்தில் அன்பாயிருக்கிறாயா என்றார். அதற்கு அவன்: ஆம் ஆண்டவரே, உம்மை நேசிக்கிறேன் என்பதை நீர் அறிவீர் என்றான். அவர்: என் ஆட்டுக்குட்டிகளை மேய்ப்பாயாக என்ற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கள் போஜனம்பண்ணின பின்பு, இயேசு சீமோன் பேதுருவை நோக்கி: யோனாவின் குமாரனாகிய சீமோனே, இவர்களிலும் அதிகமாய் நீ என்னிடத்தில் அன்பாயிருக்கிறாயா என்றார். அதற்கு அவன்: ஆம் ஆண்டவரே, உம்மை நேசிக்கிறேன் என்பதை நீர் அறிவீர் என்றான். அவர்: என் ஆட்டுக்குட்டிகளை மேய்ப்பாயாக என்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வைகளுக்குப்பின்பு இயேசு திபேரியா கடற்கரையிலே மறுபடியும் சீஷருக்குத் தம்மை வெளிப்படுத்தினார்; வெளிப்படுத்தின விவரமாவது: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ரண்டாந்தரம் அவர் அவனை நோக்கி: யோனாவின் குமாரனாகிய சீமோனே, நீ என்னிடத்தில் அன்பாயிருக்கிறாயா என்றார். அதற்கு அவன்: ஆம் ஆண்டவரே, உம்மை நேசிக்கிறேன் என்பதை நீர் அறிவீர் என்றான். அவர்:என் ஆடுகளை மேய்ப்பாயாக என்ற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ரண்டாந்தரம் அவர் அவனை நோக்கி: யோனாவின் குமாரனாகிய சீமோனே, நீ என்னிடத்தில் அன்பாயிருக்கிறாயா என்றார். அதற்கு அவன்: ஆம் ஆண்டவரே, உம்மை நேசிக்கிறேன் என்பதை நீர் அறிவீர் என்றான். அவர்:என் ஆடுகளை மேய்ப்பாயாக என்ற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ூன்றாந்தரம் அவர் அவனை நோக்கி: யோனாவின் குமாரனாகிய சீமோனே, நீ என்னை நேசிக்கிறாயா என்றார். என்னை நேசிக்கிறாயா என்று அவர் மூன்றாந்தரம் தன்னைக் கேட்டபடியினாலே பேதுரு துக்கப்பட்டு: ஆண்டவரே, நீர் எல்லாவற்றையும் அறிந்திருக்கிறீர், நான் உம்மை நேசிக்கிறேன் என்பதையும் நீர் அறிவீர் என்றான். இயேசு: என் ஆடுகளை மேய்ப்பாயாக என்ற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ூன்றாந்தரம் அவர் அவனை நோக்கி: யோனாவின் குமாரனாகிய சீமோனே, நீ என்னை நேசிக்கிறாயா என்றார். என்னை நேசிக்கிறாயா என்று அவர் மூன்றாந்தரம் தன்னைக் கேட்டபடியினாலே பேதுரு துக்கப்பட்டு: ஆண்டவரே, நீர் எல்லாவற்றையும் அறிந்திருக்கிறீர், நான் உம்மை நேசிக்கிறேன் என்பதையும் நீர் அறிவீர் என்றான். இயேசு: என் ஆடுகளை மேய்ப்பாயாக என்ற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ூன்றாந்தரம் அவர் அவனை நோக்கி: யோனாவின் குமாரனாகிய சீமோனே, நீ என்னை நேசிக்கிறாயா என்றார். என்னை நேசிக்கிறாயா என்று அவர் மூன்றாந்தரம் தன்னைக் கேட்டபடியினாலே பேதுரு துக்கப்பட்டு: ஆண்டவரே, நீர் எல்லாவற்றையும் அறிந்திருக்கிறீர், நான் உம்மை நேசிக்கிறேன் என்பதையும் நீர் அறிவீர் என்றான். இயேசு: என் ஆடுகளை மேய்ப்பாயாக என்ற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 இளவயதுள்ளவனாயிருந்தபோது உன்னை நீயே அரைக் கட்டிக்கொண்டு, உனக்கு இஷ்டமான இடங்களிலே நடந்து திரிந்தாய்; நீ முதிர் வயதுள்ளவனாகும்போது உன் கைகளை நீட்டுவாய்; வேறோருவன் உன் அரையைக் கட்டி, உனக்கு இஷ்டமில்லாத இடத்துக்கு உன்னைக் கொண்டுபோவான் என்று மெய்யாகவே மெய்யாகவே உனக்குச் சொல்லுகிறேன் என்றா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 இளவயதுள்ளவனாயிருந்தபோது உன்னை நீயே அரைக் கட்டிக்கொண்டு, உனக்கு இஷ்டமான இடங்களிலே நடந்து திரிந்தாய்; நீ முதிர் வயதுள்ளவனாகும்போது உன் கைகளை நீட்டுவாய்; வேறோருவன் உன் அரையைக் கட்டி, உனக்கு இஷ்டமில்லாத இடத்துக்கு உன்னைக் கொண்டுபோவான் என்று மெய்யாகவே மெய்யாகவே உனக்குச் சொல்லுகிறேன் என்ற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 இளவயதுள்ளவனாயிருந்தபோது உன்னை நீயே அரைக் கட்டிக்கொண்டு, உனக்கு இஷ்டமான இடங்களிலே நடந்து திரிந்தாய்; நீ முதிர் வயதுள்ளவனாகும்போது உன் கைகளை நீட்டுவாய்; வேறோருவன் உன் அரையைக் கட்டி, உனக்கு இஷ்டமில்லாத இடத்துக்கு உன்னைக் கொண்டுபோவான் என்று மெய்யாகவே மெய்யாகவே உனக்குச் சொல்லுகிறேன் என்றா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ன்னவிதமான மரணத்தினாலே அவன் தேவனை மகிமைப்படுத்தப்போகிறானென்பதைக் குறிக்கும்படியாக இப்படிச் சொன்னார். அவர் இதைச் சொல்லியபின்பு, அவனை நோக்கி: என்னைப் பின்பற்றிவா என்றா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ன்னவிதமான மரணத்தினாலே அவன் தேவனை மகிமைப்படுத்தப்போகிறானென்பதைக் குறிக்கும்படியாக இப்படிச் சொன்னார். அவர் இதைச் சொல்லியபின்பு, அவனை நோக்கி: என்னைப் பின்பற்றிவா என்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ீமோன் பேதுருவும், திதிமு என்னப்பட்ட தோமாவும், கலிலேயா நாட்டிலுள்ள கானா ஊரானாகிய நாத்தான்வேலும், செபெதேயுவின் குமாரரும், அவருடைய சீஷரில் வேறு இரண்டுபேரும் கூடியிருக்கும்போது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ேதுரு திரும்பிப்பார்த்து, இயேசுவுக்கு அன்பாயிருந்தவனும், இராப்போஜனம் பண்ணுகையில் அவர் மார்பிலே சாய்ந்து: ஆண்டவரே, உம்மைக் காட்டிக்கொடுக்கிறவன் யார் என்று கேட்டவனுமாகிய சீஷன் பின்னே வருகிறதைக் கண்ட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ேதுரு திரும்பிப்பார்த்து, இயேசுவுக்கு அன்பாயிருந்தவனும், இராப்போஜனம் பண்ணுகையில் அவர் மார்பிலே சாய்ந்து: ஆண்டவரே, உம்மைக் காட்டிக்கொடுக்கிறவன் யார் என்று கேட்டவனுமாகிய சீஷன் பின்னே வருகிறதைக் கண்ட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னைக் கண்டு, பேதுரு இயேசுவை நோக்கி: ஆண்டவரே, இவன் காரியம் என்ன என்ற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தற்கு இயேசு: நான் வருமளவும் இவனிருக்க எனக்குச் சித்தமானால், உனக்கென்ன, நீ என்னைப் பின்பற்றிவா என்றார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கையால் அந்தச் சீஷன் மரிப்பதில்லை என்கிற பேச்சு சகோதரருக்குள்ளே பரம்பிற்று. ஆனாலும், அவன் மரிப்பதில்லையென்று இயேசு சொல்லாமல், நான் வருமளவும் இவனிருக்க எனக்குச் சித்தமானால் உனக்கென்னவென்று சொன்னார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கையால் அந்தச் சீஷன் மரிப்பதில்லை என்கிற பேச்சு சகோதரருக்குள்ளே பரம்பிற்று. ஆனாலும், அவன் மரிப்பதில்லையென்று இயேசு சொல்லாமல், நான் வருமளவும் இவனிருக்க எனக்குச் சித்தமானால் உனக்கென்னவென்று சொன்னார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ந்தச் சீஷனே இவைகளைக் குறித்துச் சாட்சிகொடுத்து இவைகளை எழுதினவன்; அவனுடைய சாட்சி மெய்யென்று அறிந்திருக்கிறோம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ந்தச் சீஷனே இவைகளைக் குறித்துச் சாட்சிகொடுத்து இவைகளை எழுதினவன்; அவனுடைய சாட்சி மெய்யென்று அறிந்திருக்கிறோம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யேசு செய்த வேறு அநேக காரியங்களுமுண்டு; அவைகளை ஒவ்வொன்றாக எழுதினால் எழுதப்படும் புஸ்தகங்கள் உலகம் கொள்ளாதென்று எண்ணுகிறேன். ஆமெ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யேசு செய்த வேறு அநேக காரியங்களுமுண்டு; அவைகளை ஒவ்வொன்றாக எழுதினால் எழுதப்படும் புஸ்தகங்கள் உலகம் கொள்ளாதென்று எண்ணுகிறேன். ஆமெ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ீமோன் பேதுருவும், திதிமு என்னப்பட்ட தோமாவும், கலிலேயா நாட்டிலுள்ள கானா ஊரானாகிய நாத்தான்வேலும், செபெதேயுவின் குமாரரும், அவருடைய சீஷரில் வேறு இரண்டுபேரும் கூடியிருக்கும்போது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ீமோன் பேதுரு மற்றவர்களை நோக்கி: மீன்பிடிக்கப்போகிறேன் என்றான். அதற்கு அவர்கள்: நாங்களும் உம்முடனேகூட வருகிறோம் என்றார்கள். அவர்கள் புறப்பட்டுப்போய், உடனே படவேறினார்கள். அந்த இராத்திரியிலே அவர்கள் ஒன்றும் பிடிக்கவில்லை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ீமோன் பேதுரு மற்றவர்களை நோக்கி: மீன்பிடிக்கப்போகிறேன் என்றான். அதற்கு அவர்கள்: நாங்களும் உம்முடனேகூட வருகிறோம் என்றார்கள். அவர்கள் புறப்பட்டுப்போய், உடனே படவேறினார்கள். அந்த இராத்திரியிலே அவர்கள் ஒன்றும் பிடிக்கவில்லை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விடியற்காலமானபோது, இயேசு கரையிலே நின்றார்; அவரை இயேசு என்று சீஷர்கள் அறியாதிருந்த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விடியற்காலமானபோது, இயேசு கரையிலே நின்றார்; அவரை இயேசு என்று சீஷர்கள் அறியாதிருந்த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67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n Jesus says unto them, Children, have all of you any food? They answered him, N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he said unto them, Cast the net on the right side of the ship, and all of you shall fi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cast therefore, and now they were not able to draw it for the multitude of fish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refore that disciple whom Jesus loved says unto Peter, It is the Lord. Now when Simon Pet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rd that it was the Lord, he girt his fisher's coat unto him, (for he was naked,) and did ca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self into the se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the other disciples came in a little ship; (for they were not far from land, but as it w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wo hundred cubits,) dragging the net with fish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s soon then as they were come to land, they saw a fire of coals there, and fish laid there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bre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fter these things Jesus showed himself again to the disciples at the sea of Tiberias;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Jesus says unto them, Bring of the fish which all of you have now cau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Simon Peter went up, and drew the net to land full of great fishes, an hundred and fifty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ree: and for all there were so many, yet was not the net brok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Jesus says unto them, Come and dine. And none of the disciples durst ask him, Who are you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nowing that it was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Jesus then comes, and takes bread, and gives them, and fish likewi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is is now the third time that Jesus showed himself to his disciples, after that he was ris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om the de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So when they had dined, Jesus says to Simon Peter, Simon, son of Jonas, love you me more th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se? He says unto him, Yea, Lord; you know that I love you. He says unto him, Feed my lamb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ikewise showed he himsel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He says to him again the second time, Simon, son of Jonas, love you me? He says unto him, Yea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; you know that I love you. He says unto him, Feed my shee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He says unto him the third time, Simon, son of Jonas, love you me? Peter was grieved because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id unto him the third time, Love you me? And he said unto him, Lord, you know all things; you kno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I love you. Jesus says unto him, Feed my shee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Verily, verily, I say unto you, When you were young, you gird yourself, and walked where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uld: but when you shall be old, you shall stretch forth your hands, and another shall gird you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carry you where you would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his spoke he, signifying by what death he should glorify God. And when he had spoken this,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ys unto him, Follow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ere were together Simon Peter, and Thomas called Didymus, and Nathanael of Cana in Galile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hen Peter, turning about, sees the disciple whom Jesus loved following; which also leaned 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breast at supper, and said, Lord, which is he that betrays you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Peter seeing him says to Jesus, Lord, and what shall this man d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Jesus says unto him, If I will that he tarry till I come, what is that to you? follow you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Then went this saying abroad among the brethren, that that disciple should not die: yet Jes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id not unto him, He shall not die; but, If I will that he tarry till I come, what is that to you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1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This is the disciple which testifies of these things, and wrote these things: and we know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1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testimony is tru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1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there are also many other things which Jesus did, the which, if they should be written ev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1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ne, I suppose that even the world itself could not contain the books that should be written. A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ons of Zebedee, and two other of his discipl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Simon Peter says unto them, I go a fishing. They say unto him, We also go with you. They w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th, and entered into a ship immediately; and that night they caught noth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But when the morning was now come, Jesus stood on the shore: but the disciples knew not that 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s Jes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வான் : 2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2026-06-03T07:08:43Z</dcterms:created>
  <dcterms:modified xsi:type="dcterms:W3CDTF">2026-06-03T07:08:43Z</dcterms:modified>
  <dc:title>யோவான் : 21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