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இயேசு: நான் வருமளவும் இவனிருக்க எனக்குச் சித்தமானால், உனக்கென்ன, நீ என்னைப் பின்பற்றிவா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அந்தச் சீஷன் மரிப்பதில்லை என்கிற பேச்சு சகோதரருக்குள்ளே பரம்பிற்று. ஆனாலும், அவன் மரிப்பதில்லையென்று இயேசு சொல்லாமல், நான் வருமளவும் இவனிருக்க எனக்குச் சித்தமானால் உனக்கென்னவென்று சொன்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அந்தச் சீஷன் மரிப்பதில்லை என்கிற பேச்சு சகோதரருக்குள்ளே பரம்பிற்று. ஆனாலும், அவன் மரிப்பதில்லையென்று இயேசு சொல்லாமல், நான் வருமளவும் இவனிருக்க எனக்குச் சித்தமானால் உனக்கென்னவென்று சொன்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அந்தச் சீஷன் மரிப்பதில்லை என்கிற பேச்சு சகோதரருக்குள்ளே பரம்பிற்று. ஆனாலும், அவன் மரிப்பதில்லையென்று இயேசு சொல்லாமல், நான் வருமளவும் இவனிருக்க எனக்குச் சித்தமானால் உனக்கென்னவென்று சொன்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ச் சீஷனே இவைகளைக் குறித்துச் சாட்சிகொடுத்து இவைகளை எழுதினவன்; அவனுடைய சாட்சி மெய்யென்று அறிந்திருக்கிற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ச் சீஷனே இவைகளைக் குறித்துச் சாட்சிகொடுத்து இவைகளை எழுதினவன்; அவனுடைய சாட்சி மெய்யென்று அறிந்திருக்கிற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செய்த வேறு அநேக காரியங்களுமுண்டு; அவைகளை ஒவ்வொன்றாக எழுதினால் எழுதப்படும் புஸ்தகங்கள் உலகம் கொள்ளாதென்று எண்ணுகிறேன். ஆமெ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செய்த வேறு அநேக காரியங்களுமுண்டு; அவைகளை ஒவ்வொன்றாக எழுதினால் எழுதப்படும் புஸ்தகங்கள் உலகம் கொள்ளாதென்று எண்ணுகிறேன். ஆமெ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 இயேசு திபேரியா கடற்கரையிலே மறுபடியும் சீஷருக்குத் தம்மை வெளிப்படுத்தினார்; வெளிப்படுத்தின விவரமாவத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 இயேசு திபேரியா கடற்கரையிலே மறுபடியும் சீஷருக்குத் தம்மை வெளிப்படுத்தினார்; வெளிப்படுத்தின விவரமாவது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இளவயதுள்ளவனாயிருந்தபோது உன்னை நீயே அரைக் கட்டிக்கொண்டு, உனக்கு இஷ்டமான இடங்களிலே நடந்து திரிந்தாய்; நீ முதிர் வயதுள்ளவனாகும்போது உன் கைகளை நீட்டுவாய்; வேறோருவன் உன் அரையைக் கட்டி, உனக்கு இஷ்டமில்லாத இடத்துக்கு உன்னைக் கொண்டுபோவ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மோன் பேதுருவும், திதிமு என்னப்பட்ட தோமாவும், கலிலேயா நாட்டிலுள்ள கானா ஊரானாகிய நாத்தான்வேலும், செபெதேயுவின் குமாரரும், அவருடைய சீஷரில் வேறு இரண்டுபேரும் கூடியிருக்கும்போ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மோன் பேதுருவும், திதிமு என்னப்பட்ட தோமாவும், கலிலேயா நாட்டிலுள்ள கானா ஊரானாகிய நாத்தான்வேலும், செபெதேயுவின் குமாரரும், அவருடைய சீஷரில் வேறு இரண்டுபேரும் கூடியிருக்கும்போ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மோன் பேதுரு மற்றவர்களை நோக்கி: மீன்பிடிக்கப்போகிறேன் என்றான். அதற்கு அவர்கள்: நாங்களும் உம்முடனேகூட வருகிறோம் என்றார்கள். அவர்கள் புறப்பட்டுப்போய், உடனே படவேறினார்கள். அந்த இராத்திரியிலே அவர்கள் ஒன்றும் பிடிக்க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மோன் பேதுரு மற்றவர்களை நோக்கி: மீன்பிடிக்கப்போகிறேன் என்றான். அதற்கு அவர்கள்: நாங்களும் உம்முடனேகூட வருகிறோம் என்றார்கள். அவர்கள் புறப்பட்டுப்போய், உடனே படவேறினார்கள். அந்த இராத்திரியிலே அவர்கள் ஒன்றும் பிடிக்கவ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மோன் பேதுரு மற்றவர்களை நோக்கி: மீன்பிடிக்கப்போகிறேன் என்றான். அதற்கு அவர்கள்: நாங்களும் உம்முடனேகூட வருகிறோம் என்றார்கள். அவர்கள் புறப்பட்டுப்போய், உடனே படவேறினார்கள். அந்த இராத்திரியிலே அவர்கள் ஒன்றும் பிடிக்க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டியற்காலமானபோது, இயேசு கரையிலே நின்றார்; அவரை இயேசு என்று சீஷர்கள் அறியாதி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வர்களை நோக்கி: பிள்ளைகளே, புசிக்கிறதற்கு ஏதாகிலும் உங்களிடத்தில் உண்டா என்றார். அதற்கு அவர்கள்: ஒன்றுமில்லை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நீங்கள் படவுக்கு வலதுபுறமாக வலையைப் போடுங்கள், அப்பொழுது உங்களுக்கு அகப்படும் என்றார், அப்படியே அவர்கள் போட்டு, திரளான மீன்கள் அகப்பட்டதினால், அதை இழுக்கமாட்டாதிரு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நீங்கள் படவுக்கு வலதுபுறமாக வலையைப் போடுங்கள், அப்பொழுது உங்களுக்கு அகப்படும் என்றார், அப்படியே அவர்கள் போட்டு, திரளான மீன்கள் அகப்பட்டதினால், அதை இழுக்கமாட்டாதிரு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யேசுவுக்கு அன்பாயிருந்த சீஷன் பேதுருவைப் பார்த்து: அவர் கர்த்தர் என்றான். அவர் கர்த்தரென்று சீமோன்பேதுரு கேட்டவுடனே, தான் வஸ்திரமில்லாதவனாயிருந்தபடியினால், தன் மேற்சட்டையைக் கட்டிக்கொண்டு கடலிலே குத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இளவயதுள்ளவனாயிருந்தபோது உன்னை நீயே அரைக் கட்டிக்கொண்டு, உனக்கு இஷ்டமான இடங்களிலே நடந்து திரிந்தாய்; நீ முதிர் வயதுள்ளவனாகும்போது உன் கைகளை நீட்டுவாய்; வேறோருவன் உன் அரையைக் கட்டி, உனக்கு இஷ்டமில்லாத இடத்துக்கு உன்னைக் கொண்டுபோவ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யேசுவுக்கு அன்பாயிருந்த சீஷன் பேதுருவைப் பார்த்து: அவர் கர்த்தர் என்றான். அவர் கர்த்தரென்று சீமோன்பேதுரு கேட்டவுடனே, தான் வஸ்திரமில்லாதவனாயிருந்தபடியினால், தன் மேற்சட்டையைக் கட்டிக்கொண்டு கடலிலே குத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யேசுவுக்கு அன்பாயிருந்த சீஷன் பேதுருவைப் பார்த்து: அவர் கர்த்தர் என்றான். அவர் கர்த்தரென்று சீமோன்பேதுரு கேட்டவுடனே, தான் வஸ்திரமில்லாதவனாயிருந்தபடியினால், தன் மேற்சட்டையைக் கட்டிக்கொண்டு கடலிலே குதி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்றச் சீஷர்கள் கரைக்கு ஏறக்குறைய இருநூறுமுழத் தூரத்திலிருந்தபடியினால் படவிலிருந்துகொண்டே மீன்களுள்ள வலையை இழுத்துக்கொண்டு வ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்றச் சீஷர்கள் கரைக்கு ஏறக்குறைய இருநூறுமுழத் தூரத்திலிருந்தபடியினால் படவிலிருந்துகொண்டே மீன்களுள்ள வலையை இழுத்துக்கொண்டு 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கரையிலே வந்திறங்கினபோது, கரிநெருப்புப் போட்டிருக்கிறதையும், அதின்மேல் மீன் வைத்திருக்கிறதையும், அப்பத்தையும் கண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கரையிலே வந்திறங்கினபோது, கரிநெருப்புப் போட்டிருக்கிறதையும், அதின்மேல் மீன் வைத்திருக்கிறதையும், அப்பத்தையும் கண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ர்களை நோக்கி: நீங்கள் இப்பொழுது பிடித்த மீன்களில் சிலவற்றைக் கொண்டுவாருங்கள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மோன்பேதுரு படவில் ஏறி நூற்றைம்பத்துமூன்று பெரிய மீன்களால் நிறைந்த வலையைக் கரையில் இழுத்தான், இத்தனை மீன்கள் இருந்தும் வலை கிழிய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மோன்பேதுரு படவில் ஏறி நூற்றைம்பத்துமூன்று பெரிய மீன்களால் நிறைந்த வலையைக் கரையில் இழுத்தான், இத்தனை மீன்கள் இருந்தும் வலை கிழியவ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வர்களை நோக்கி வாருங்கள், போஜனம்பண்ணுங்கள் என்றார். அவரைக் கர்த்தரென்று சீஷர்கள் அறிந்தபடியினால் அவர்களில் ஒருவனும்: நீர் யார் என்று கேட்கத் துணியவ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இளவயதுள்ளவனாயிருந்தபோது உன்னை நீயே அரைக் கட்டிக்கொண்டு, உனக்கு இஷ்டமான இடங்களிலே நடந்து திரிந்தாய்; நீ முதிர் வயதுள்ளவனாகும்போது உன் கைகளை நீட்டுவாய்; வேறோருவன் உன் அரையைக் கட்டி, உனக்கு இஷ்டமில்லாத இடத்துக்கு உன்னைக் கொண்டுபோவ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வர்களை நோக்கி வாருங்கள், போஜனம்பண்ணுங்கள் என்றார். அவரைக் கர்த்தரென்று சீஷர்கள் அறிந்தபடியினால் அவர்களில் ஒருவனும்: நீர் யார் என்று கேட்கத் துணிய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இயேசு வந்து, அப்பத்தையும் மீனையும் எடுத்து, அவர்களுக்குக் கொடுத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மரித்தோரிலிருந்தெழுந்தபின்பு தம்முடைய சீஷருக்கு அருளின தரிசனங்களில் இது மூன்றாவது தரிசன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ோஜனம்பண்ணின பின்பு, இயேசு சீமோன் பேதுருவை நோக்கி: யோனாவின் குமாரனாகிய சீமோனே, இவர்களிலும் அதிகமாய்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 என் ஆட்டுக்குட்டிகளை மேய்ப்பாயாக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ோஜனம்பண்ணின பின்பு, இயேசு சீமோன் பேதுருவை நோக்கி: யோனாவின் குமாரனாகிய சீமோனே, இவர்களிலும் அதிகமாய்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 என் ஆட்டுக்குட்டிகளை மேய்ப்பாயாக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ோஜனம்பண்ணின பின்பு, இயேசு சீமோன் பேதுருவை நோக்கி: யோனாவின் குமாரனாகிய சீமோனே, இவர்களிலும் அதிகமாய்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 என் ஆட்டுக்குட்டிகளை மேய்ப்பாயாக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ரண்டாந்தரம் அவர் அவனை நோக்கி: யோனாவின் குமாரனாகிய சீமோனே,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என் ஆடுகளை மேய்ப்பாயாக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ரண்டாந்தரம் அவர் அவனை நோக்கி: யோனாவின் குமாரனாகிய சீமோனே,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என் ஆடுகளை மேய்ப்பாயாக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ரண்டாந்தரம் அவர் அவனை நோக்கி: யோனாவின் குமாரனாகிய சீமோனே,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என் ஆடுகளை மேய்ப்பாயாக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ாந்தரம் அவர் அவனை நோக்கி: யோனாவின் குமாரனாகிய சீமோனே, நீ என்னை நேசிக்கிறாயா என்றார். என்னை நேசிக்கிறாயா என்று அவர் மூன்றாந்தரம் தன்னைக் கேட்டபடியினாலே பேதுரு துக்கப்பட்டு: ஆண்டவரே, நீர் எல்லாவற்றையும் அறிந்திருக்கிறீர், நான் உம்மை நேசிக்கிறேன் என்பதையும் நீர் அறிவீர் என்றான். இயேசு: என் ஆடுகளை மேய்ப்பாயாக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விதமான மரணத்தினாலே அவன் தேவனை மகிமைப்படுத்தப்போகிறானென்பதைக் குறிக்கும்படியாக இப்படிச் சொன்னார். அவர் இதைச் சொல்லியபின்பு, அவனை நோக்கி: என்னைப் பின்பற்றிவா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ாந்தரம் அவர் அவனை நோக்கி: யோனாவின் குமாரனாகிய சீமோனே, நீ என்னை நேசிக்கிறாயா என்றார். என்னை நேசிக்கிறாயா என்று அவர் மூன்றாந்தரம் தன்னைக் கேட்டபடியினாலே பேதுரு துக்கப்பட்டு: ஆண்டவரே, நீர் எல்லாவற்றையும் அறிந்திருக்கிறீர், நான் உம்மை நேசிக்கிறேன் என்பதையும் நீர் அறிவீர் என்றான். இயேசு: என் ஆடுகளை மேய்ப்பாயாக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ாந்தரம் அவர் அவனை நோக்கி: யோனாவின் குமாரனாகிய சீமோனே, நீ என்னை நேசிக்கிறாயா என்றார். என்னை நேசிக்கிறாயா என்று அவர் மூன்றாந்தரம் தன்னைக் கேட்டபடியினாலே பேதுரு துக்கப்பட்டு: ஆண்டவரே, நீர் எல்லாவற்றையும் அறிந்திருக்கிறீர், நான் உம்மை நேசிக்கிறேன் என்பதையும் நீர் அறிவீர் என்றான். இயேசு: என் ஆடுகளை மேய்ப்பாயாக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துரு திரும்பிப்பார்த்து, இயேசுவுக்கு அன்பாயிருந்தவனும், இராப்போஜனம் பண்ணுகையில் அவர் மார்பிலே சாய்ந்து: ஆண்டவரே, உம்மைக் காட்டிக்கொடுக்கிறவன் யார் என்று கேட்டவனுமாகிய சீஷன் பின்னே வருகிறதைக் கண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துரு திரும்பிப்பார்த்து, இயேசுவுக்கு அன்பாயிருந்தவனும், இராப்போஜனம் பண்ணுகையில் அவர் மார்பிலே சாய்ந்து: ஆண்டவரே, உம்மைக் காட்டிக்கொடுக்கிறவன் யார் என்று கேட்டவனுமாகிய சீஷன் பின்னே வருகிறதைக் கண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ைக் கண்டு, பேதுரு இயேசுவை நோக்கி: ஆண்டவரே, இவன் காரியம் என்ன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இயேசு: நான் வருமளவும் இவனிருக்க எனக்குச் சித்தமானால், உனக்கென்ன, நீ என்னைப் பின்பற்றிவா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1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કોઈ મહત્વ હોવું જોઈએ નહિ. તું મારી પાછળ આવ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થી એ વાત ભાઈઓમાં અંદર અંદર પ્રસરી. તેઓ કહેતા હતા કે આ શિષ્ય જેને ઈસુ પ્રેમ કરતો હતો તે મૃત્ય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મશે નહિ. પણ ઈસુએ કહ્યું ન હતું કે તે મૃત્યુ પામશે નહિ. તેણે ફક્ત કહ્યું, “ધારો કે મેં નક્કી કર્ય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ય કે હું પાછો આવું ત્યાં સુધી તે જીવે એમાં તારે શું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 શિષ્ય જે આ બાબત કહે છે, તે જેણે હમણાં આ બાબત લખી છે. અમે જાણીએ છીએ કે તે જે કહે છે તે સાચ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્યાં બીજી ઘણી બાબતો છે જે ઈસુએ કરી છે. જો તે બાબતોના પ્રત્યેક કામો લખવામાં આવે તો હું ધારું છ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એટલા બધાં પુસ્તકો થાય કે તેનો સમાવેશ આ જગતમાં થાય નહિ.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ાછળથી, તેના શિષ્યોને ઈસુએ પોતાની જાતે દર્શન દીધા. આ તિબેરિયાસ (ગાલીલ) સરોવરની બાજુમાં હતું. ત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ીતે બન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હું તને સત્ય કહું છું. જ્યારે તું યુવાન હતો. તું તારો પોતાનો પટ્ટો બાંધી અને તારી જ્યાં જ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શિષ્યોમાંના કેટલાક ભેગા થયા હતા. તેઓમાં સિમોન પિતર, થોમા (જે દીદુમસ કહેવાતો હતો તે) ગાલીલ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નાનો નથાનિયેલ, ઝબદીના બે દીકરાઓ, અને બીજા બે શિષ્ય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સિમોન પિતરે કહ્યું, “હું માછલા પકડવા બહાર જાઉં છું.”બીજા શિષ્યોએ કહ્યું, “અમે તારી સાથે આવીશ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બધા જ શિષ્યો બહાર ગયા અને હોડીમાં બેઠા. તેઓએ તે રાત્રે માછલા પકડવા પ્રયત્ન કર્યો પણ કંઈ હ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બીજી વહેલી પરોઢે ઈસુ સમુદ્રકાંઠે ઊભો હતો. પરંતુ શિષ્યોએ તેને ઓળખ્યો નહિ કે તે ઈસુ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છી ઈસુએ શિષ્યોને કહ્યું, “મિત્રો તમે કોઈ માછલી પકડી છે?”શિષ્યોએ કહ્યું, “ન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ઈસુએ કહ્યું, “તમારી હોડીની જમણી બાજુએ પાણીમાં તમારી જાળ નાખો. તમે ત્યાં થોડી માછલીઓ પકડી શક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શિષ્યોએ આમ કર્યુ. તેઓએ એટલા બધા માછલાં પકડ્યાં કે તેઓ જાળને હોડીમાં પાછી ખેંચી શક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ઈસુ જેને પ્રેમ કરતો હતો તે શિષ્યોમાંના એક શિષ્યએ પિતરને કહ્યું, “તે માણસ પ્રભુ છે!” પિતરે તેને આ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ચ્છા હતી ત્યાં ગયો. પણ જ્યારે તું વૃદ્ધ થશે ત્યારે તું તારા હાથ લાંબા કરીશ અને બીજો કોઈ પુરુંષ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તો સાંભળ્યો, “તે માણસ પ્રભુ છે,” પિતરે તેનો ડગલો પહેર્યો. (કામ કરવા તેણે પોતાનાં કપડાં કાઢ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્યાં હતાં.) પછી તે પાણીમાં કૂદી પડ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બીજા શિષ્યો હોડીમાં કિનારે ગયા. તેઓએ માછલા ભરેલી જાળ ખેંચી. તેઓ કિનારાથી 100 વારથી વધારે દૂર 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્યારે શિષ્યો હોડીમાંથી નીચે ઉતરી કિનારા પર આવ્યા. તેઓએ ગરમ કોલસાનો અગ્નિ જોયો. ત્યાં આગ પર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છલી અને ત્યાં બાજુમાં રોટલી પણ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છી ઈસુએ કહ્યું, “તમે માછલીઓ પકડી છે તેમાંથી થોડી લા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સિમોન પિતર હોડીમાં ગયો અને જાળને સમુદ્રકિનારે ખેંચી. તે મોટી માછલીઓથી ભરેલી હતી. ત્યાં 15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છલીઓ હતી. માછલીઓ ઘણી ભારે હતી, પણ જાળ ફાટ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ઈસુએ તેઓને કહ્યું, “આવો અને ખાઓ.” શિષ્યોમાંથી કોઈ પણ તેને પૂછી શક્યો નહિ, “તું કોણ છે?”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ંધશે. તે વ્યક્તિ તારી ઈચ્છા જ્યાં નહિ જવાની હશે ત્યાં દોરી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ણ્યું તે પ્રભુ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ઈસુ ભોજન તરફ ગયો. તેણે રોટલી લીધી અને તે તેઓને આપી. ઈસુએ પણ માછલી લીધી અને તે તેઓને આપ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મૃત્યુ પામેલાઓમાંથી ઊઠયા પછી ઈસુએ પોતાના શિષ્યોને આમ ત્રીજી વાર દર્શન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્યારે તેઓએ ભોજન પૂરું કર્યુ, ઈસુએ સિમોન પિતરને કહ્યું, “સિમોન, યોહાનના દીકરા, શું તું મન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ા પુરુંષો કરતાં વધારે હેત કરે છે?”પિતરે ઉત્તર આપ્યો, “હા, પ્રભુ, તું જાણે છે કે હું તને હેત ક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”પછી ઈસુએ પિતરને કહ્યું, “મારા હલવાનોની સંભાળ રાખ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ફરીથી ઈસુએ પિતરને કહ્યું, “સિમોન, યોહાનના દીકરા, શું તું મને પ્રેમ કરે છે?”પિતરે ઉત્તર આપ્ય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હા, પ્રભુ, તું જાણે છે કે હું તને પ્રેમ કરું છું.”પછી ઈસુએ પિતરને કહ્યું, “મારા ઘેટાંઓની સંભા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ઈસુએ ત્રીજી વાર કહ્યું, “સિમોન, યોહાનના દીકરા, શું તું મને પ્રેમ કરે છે?”પિતર ઉદાસ હતો કારણ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(ઈસુએ દેવનો મહિમા પ્રગટ કરવા, તે દર્શાવવા એમ કહ્યું.) પછી ઈસુએ પિતરને કહ્યું, “મારી પાછળ આવ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એ તેને ત્રણ વખત પૂછયું, “શું તું મને પ્રેમ કરે છે?” પિતરે કહ્યું, “પ્રભુ તું બધું જાણે છે.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ણે છે કે હું તને પ્રેમ કરું છું!”ઈસુએ પિતરને કહ્યું, “મારા ઘેંટાંની સંભાળ રાખ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િતર પાછો વળ્યો અને ઈસુ જે શિષ્યને પ્રેમ કરતો હતો, તેને પાછળ ચાલતો જોયો. (આ તે શિષ્ય હતો જ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ળુના સમયે તેની છાતી પર અઢેલીને પૂછયું હતું, “પ્રભુ તારી વિરૂદ્ધ કોણ થશે?”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્યારે પિતરે આ શિષ્યને તેની પાછળ જોયો. તેણે ઈસુને પૂછયું, “પ્રભુ, તેના વિષે શું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ઈસુએ ઉત્તર આપ્યો, “ધારો કે હું પાછો આવું ત્યાં સુધી તે જીવતો રહે એવી મારી ઈચ્છા હોય, તેનું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2026-08-01T20:22:01Z</dcterms:created>
  <dcterms:modified xsi:type="dcterms:W3CDTF">2026-08-01T20:22:01Z</dcterms:modified>
  <dc:title>யோவான்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