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 நேர்ந்துகொண்டதைச் செய்யாமற்போவதைப்பார்க்கிலும், நேர்ந்துகொள்ளாதிருப்பதே நல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ன் மாம்சத்தைப் பாவத்துக்குள்ளாக்க உன் வாய்க்கு இடங்கொடாதே, அது புத்திபிசகினால் செய்தது என்று தூதனுக்குமுன் சொல்லாதே, தேவன் உன் வார்த்தைகளினாலே கோபங்கொண்டு, உன் கைகளின் கிரியையை அழிப்பானேன்?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ன் மாம்சத்தைப் பாவத்துக்குள்ளாக்க உன் வாய்க்கு இடங்கொடாதே, அது புத்திபிசகினால் செய்தது என்று தூதனுக்குமுன் சொல்லாதே, தேவன் உன் வார்த்தைகளினாலே கோபங்கொண்டு, உன் கைகளின் கிரியையை அழிப்பானேன்?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நேக சொப்பனங்கள் மாயையாயிருப்பதுபோல, அநேக வார்த்தைகளும் வியர்த்தமாயிருக்கும்; ஆகையால் நீ தேவனுக்குப் பயந்திர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நேக சொப்பனங்கள் மாயையாயிருப்பதுபோல, அநேக வார்த்தைகளும் வியர்த்தமாயிருக்கும்; ஆகையால் நீ தேவனுக்குப் பயந்திர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ஒரு தேசத்தில் ஏழைகள் ஒடுக்கப்படுகிறதையும், நியாயமும் நீதியும் புரட்டப்படுகிறதையும் நீ காண்பாயானால், அதைக்குறித்து ஆச்சரியப்படாதே; உயர்ந்தவன்மேல் உயர்ந்தவன் காவலாளியாயிருக்கிறான்; அவர்கள்மேல் உயர்ந்தவரும் ஒருவருண்ட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ஒரு தேசத்தில் ஏழைகள் ஒடுக்கப்படுகிறதையும், நியாயமும் நீதியும் புரட்டப்படுகிறதையும் நீ காண்பாயானால், அதைக்குறித்து ஆச்சரியப்படாதே; உயர்ந்தவன்மேல் உயர்ந்தவன் காவலாளியாயிருக்கிறான்; அவர்கள்மேல் உயர்ந்தவரும் ஒருவருண்ட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ஒரு தேசத்தில் ஏழைகள் ஒடுக்கப்படுகிறதையும், நியாயமும் நீதியும் புரட்டப்படுகிறதையும் நீ காண்பாயானால், அதைக்குறித்து ஆச்சரியப்படாதே; உயர்ந்தவன்மேல் உயர்ந்தவன் காவலாளியாயிருக்கிறான்; அவர்கள்மேல் உயர்ந்தவரும் ஒருவருண்ட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ூமியில் விளையும் பலன் யாவருக்குமுரியது; ராஜாவும் வயலின் பலனால் ஆதரிக்கப்படுகி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ணப்பிரியன் பணத்தினால் திருப்தியடைவதில்லை; செல்வப்பிரியன் செல்வப்பெருக்கினால் திருப்தியடைவதில்லை; இதுவும் மாயையே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ீ தேவாலயத்துக்குப் போகும்போது உன் நடையைக் காத்துக்கொள்; மூடர் பலியிடுவதுபோலப் பலியிடுவதைப்பார்க்கிலும் செவிகொடுக்கச் சேர்வதே நலம். தாங்கள் செய்கிறது தீமையென்று அறியாதிருக்கிற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ணப்பிரியன் பணத்தினால் திருப்தியடைவதில்லை; செல்வப்பிரியன் செல்வப்பெருக்கினால் திருப்தியடைவதில்லை; இதுவும் மாயையே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ொருள் பெருகினால் அதைத் தின்கிறவர்களும் பெருகுகிறார்கள்; அதை உடையவர்கள் தங்கள் கண்களினால் அதை காண்பதேயன்றி அவர்களுக்குப் பிரயோஜனம் என்ன?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ொருள் பெருகினால் அதைத் தின்கிறவர்களும் பெருகுகிறார்கள்; அதை உடையவர்கள் தங்கள் கண்களினால் அதை காண்பதேயன்றி அவர்களுக்குப் பிரயோஜனம் என்ன?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ேலைசெய்கிறவன் கொஞ்சமாய்ப் புசித்தாலும் அதிகமாய்ப் புசித்தாலும் அவன் நித்திரை இன்பமாயிருக்கும்; செல்வனுடைய பெருக்கோ அவனைத் தூங்கவொட்டா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ேலைசெய்கிறவன் கொஞ்சமாய்ப் புசித்தாலும் அதிகமாய்ப் புசித்தாலும் அவன் நித்திரை இன்பமாயிருக்கும்; செல்வனுடைய பெருக்கோ அவனைத் தூங்கவொட்டா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ூரியனுக்குக் கீழே நான் கண்ட வேறொரு கொடிய தீங்குமுண்டு அதாவது, ஐசுவரியமானது அதை உடையவர்களுக்கே கேடுண்டாகும்படி சேகரித்து வைக்கப்படுவதா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ூரியனுக்குக் கீழே நான் கண்ட வேறொரு கொடிய தீங்குமுண்டு அதாவது, ஐசுவரியமானது அதை உடையவர்களுக்கே கேடுண்டாகும்படி சேகரித்து வைக்கப்படுவதா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 ஐசுவரியம் விக்கினத்தால் அழிந்துபோகிறது; அவன் ஒரு புத்திரனைப் பெறுகிறான், அவன் வாயில் யாதொன்றும் இல்லை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ன் தாயின் கர்ப்பத்திலிருந்து நிர்வாணியாய் வந்தான்; வந்ததுபோலவே நிர்வாணியாய்த் திரும்பிப்போவான். அவன் தன் பிரயாசத்தினால் உண்டான பலனொன்றையும் தன் கையிலே எடுத்துக்கொண்டுபோவதில்லை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ன் தாயின் கர்ப்பத்திலிருந்து நிர்வாணியாய் வந்தான்; வந்ததுபோலவே நிர்வாணியாய்த் திரும்பிப்போவான். அவன் தன் பிரயாசத்தினால் உண்டான பலனொன்றையும் தன் கையிலே எடுத்துக்கொண்டுபோவதில்லை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ீ தேவாலயத்துக்குப் போகும்போது உன் நடையைக் காத்துக்கொள்; மூடர் பலியிடுவதுபோலப் பலியிடுவதைப்பார்க்கிலும் செவிகொடுக்கச் சேர்வதே நலம். தாங்கள் செய்கிறது தீமையென்று அறியாதிருக்கிற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் வந்தபிரகாரமே போகிறான், இதுவும் கொடுமையான தீங்கு; அவன் காற்றுக்குப் பிரயாசப்பட்டதினால் அவனுக்கு லாபம் என்ன?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் வந்தபிரகாரமே போகிறான், இதுவும் கொடுமையான தீங்கு; அவன் காற்றுக்குப் பிரயாசப்பட்டதினால் அவனுக்கு லாபம் என்ன?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் தன் நாட்களிலெல்லாம் இருளிலே புசித்து, மிகவும் சலித்து, நோயும் துன்பமும் அடைகி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தோ உயிரோடிருக்கும்படி தேவன் அருளிச்செய்த நாளெல்லாம் மனுஷன் புசித்துக் குடித்து, சூரியனுக்குக் கீழே தான் படும் பிரயாசம் அனைத்தின் பலனையும் அநுபவிப்பதே நலமும் உத்தமுமான காரியமென்று நான் கண்டேன், இதுவே இவன் பங்க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தோ உயிரோடிருக்கும்படி தேவன் அருளிச்செய்த நாளெல்லாம் மனுஷன் புசித்துக் குடித்து, சூரியனுக்குக் கீழே தான் படும் பிரயாசம் அனைத்தின் பலனையும் அநுபவிப்பதே நலமும் உத்தமுமான காரியமென்று நான் கண்டேன், இதுவே இவன் பங்க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ேவன் ஐசுவரியத்தையும் சம்பத்தையும் எவனுக்குக் கொடுத்திருக்கிறாரோ, அவன் அதிலே புசிக்கவும், தன்பங்கைப் பெறவும், தன் பிரயாசத்திலே மகிழ்ச்சியாயிருக்கவும் அவனுக்கு அதிகாரம் அளிப்பது தேவனுடைய அநுக்கிரக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ேவன் ஐசுவரியத்தையும் சம்பத்தையும் எவனுக்குக் கொடுத்திருக்கிறாரோ, அவன் அதிலே புசிக்கவும், தன்பங்கைப் பெறவும், தன் பிரயாசத்திலே மகிழ்ச்சியாயிருக்கவும் அவனுக்கு அதிகாரம் அளிப்பது தேவனுடைய அநுக்கிரக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ேவன் ஐசுவரியத்தையும் சம்பத்தையும் எவனுக்குக் கொடுத்திருக்கிறாரோ, அவன் அதிலே புசிக்கவும், தன்பங்கைப் பெறவும், தன் பிரயாசத்திலே மகிழ்ச்சியாயிருக்கவும் அவனுக்கு அதிகாரம் அளிப்பது தேவனுடைய அநுக்கிரக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னுடைய இருதயத்திலே மகிழும்படி தேவன் அவனுக்கு அநுக்கிரகம்பண்ணுகிறபடியினால், அவன் தன் ஜீவனுள்ள நாட்களை அதிகமாய் நினைய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னுடைய இருதயத்திலே மகிழும்படி தேவன் அவனுக்கு அநுக்கிரகம்பண்ணுகிறபடியினால், அவன் தன் ஜீவனுள்ள நாட்களை அதிகமாய் நினைய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வசமுகத்தில் நீ துணிகரமாய் உன் வாயினால் பேசாமலும், மனம்பதறி ஒரு வார்த்தையையும் சொல்லாமலும் இரு; தேவன் வானத்திலிருக்கிறார்; நீ பூமியிலிருக்கிறாய், ஆதலால் உன் வார்த்தைகள் சுருக்கமாயிருப்பதாக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வசமுகத்தில் நீ துணிகரமாய் உன் வாயினால் பேசாமலும், மனம்பதறி ஒரு வார்த்தையையும் சொல்லாமலும் இரு; தேவன் வானத்திலிருக்கிறார்; நீ பூமியிலிருக்கிறாய், ஆதலால் உன் வார்த்தைகள் சுருக்கமாயிருப்பதாக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ொல்லையின் திரட்சியினால் சொப்பனம் பிறக்கிறதுபோல, வார்த்தைகளின் திரட்சியினால் மூடனுடைய சத்தம் பிறக்க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ொல்லையின் திரட்சியினால் சொப்பனம் பிறக்கிறதுபோல, வார்த்தைகளின் திரட்சியினால் மூடனுடைய சத்தம் பிறக்க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 தேவனுக்கு ஒரு பொருத்தனைபண்ணிக்கொண்டால், அதைச் செலுத்தத் தாமதியாதே; அவர் மூடரில் பிரியப்படுகிறதில்லை, நீ நேர்ந்துகொண்டதைச்செய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 தேவனுக்கு ஒரு பொருத்தனைபண்ணிக்கொண்டால், அதைச் செலுத்தத் தாமதியாதே; அவர் மூடரில் பிரியப்படுகிறதில்லை, நீ நேர்ந்துகொண்டதைச்செய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85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તમે પ્રતિજ્ઞા લો અને પાળો નહિ તેના કરતાં તમે પ્રતિજ્ઞા ના લો તે વધારે ઉચિત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તમે તમારી જાત પાસે પાપ કરાવવા દેતા નહિ, દેવના દૂતને તમે એમ કહેતા નહિ કે તમારાથી ભૂલમાં વચન અપા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યું હતું, કારણ કે એ દેવને હજી વધારે ગુસ્સે કરાવશે. અને કદાચ તમારી સમૃદ્ધિ નષ્ટ 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કારણ કે અતિશય સ્વપ્નોમાં રાચવાથી, વ્યર્થ વિચારો કરવાથી અને ઝાઝું બોલવાથી આવું બને છે માટે ત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ોવાનો ડર રાખ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જો તમે ગરીબો પર થતાં અત્યાચાર અને દેશમાં ન્યાયને ઊઁધા વાળતા અતિશય ત્રાસને જુઓ, તો તે વાત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શ્ચર્ય પામશો નહિ, કારણ કે પ્રત્યેક અધિકારી તેનાથી ઊંચા અધિકારીના હાથની નીચે છે અને ઊંચો અધિકા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ા પર દેખરેખ રાખનારની નજર હેઠળ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પૃથ્વીની ઊપજ તો તે બધાંને મળે છે. અને રાજા પણ તેના ખેતરોનો ગુલામ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પૈસાનો લોભી પોતાની પાસે જે છે તેનાથી તૃપ્ત થશે નહિ; અને સમૃદ્ધિનો પ્રેમી લોભી પોતાની આવકથી કદ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દેવના મંદિરમાં તમે જાઓ ત્યારે તમારાં પગલાં સંભાળો. ભૂંડુ આચરણ કરે છતાં તે બાબતમાં સભાન ન રહે તે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ંતોષ પામશે નહિ; આ બધું પણ વ્યર્થ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જેમ તમારી પાસે શ્રીમંતાઇ વધતી જાય છે તેમ તેનો ઉપભોગ કરનારા પણ વધે છે; અને તેથી તેનાં માલિકને ત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 વપરાતી નજરે જોયા સિવાય બીજો શો લાભ થાય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શ્રમ કરનાર મનુષ્ય ઓછું ખાય કે વધારે, પણ તે શાંતિથી ઊંઘી જાય છે. ધનવાન ચિંતા કર્યા કરે છે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ી સમૃદ્ધિ તેને શાંતિથી ઊંઘવા દેતી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મેં ત્યારબાદ દુનિયામાં સર્વત્ર એક ગંભીર બાબત જોઇ, એટલે સંપત્તિનો ધણી પોતાની હાનિને માટે 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્રવ્ય-સંગ્રહ કરી સંપત્તિ વધાર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પરંતુ ખોટા સાહસને કારણે સંપત્તિ ચાલી જાય છે અને તેના પોતાના પુત્રોના હાથમાં પણ કઇં આવતું ન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માતાના ગર્ભાશયમાંથી મનુષ્ય નગ્નસ્થિતિમાં બહાર આવે છે અને જાય છે ત્યારે એ જ સ્થિતિમાં વિદાય લ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 સખત પરિશ્રમ કરીને જે કાંઇ પ્રાપ્ત કર્યુ છે તેમાંથી તે કઇં પણ સાથે લઇ જતો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ૂર્ખ માણસોના જેવા યજ્ઞાર્પણો લાવવા કરતાં દેવનાં વચનો ધ્યાનથી સાંભળવા તે વધારે ઉચિત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આ પણ એક ભારે દુ:ખ છે કે, જેવો તે આવ્યો હતો તે જ સ્થિતિમાં તેને પાછા જવું પડે છે; તે પવનને માટ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રિશ્રમ કરે છે અને અંતે સર્વ ઢસડાઇ જા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વળી તેનું સમગ્ર આયુષ્ય અંધકારમાં જાય છે, અને શોક, રોગ અને ક્રોધથી તે હેરાન થા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જુઓ, મને મનુષ્યનાં માટે જે બાબત સારી લાગી તે એ છે કે, દેવે તેને આપેલા આયુષ્યના સર્વ દિવસો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ખાવું પીવું, અને દુનિયામાં જે સઘળો શ્રમ કરે છે તેમાં મોજમજા માણવી; કારણ કે એ જ તેનો ભાગ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અને જો મનુષ્યને દેવ તરફથી સંપત્તિ પ્રાપ્ત થાય અને તેના ઉપભોગ માટે સારી તંદુરસ્તી પ્રાપ્ત થાય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ધારે સારું છે. તેથી તેને પોતાના કામમાં આનંદ માણવો અને તેને મળતો ભાગ સ્વીકારવો -ખરેખર આ જ સાચી દે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રફથી મળતી ભેટ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તેનાં જીવનનાં દિવસોનું તેને બહુ સ્મરણ રહેશે નહિ; કારણ કે તેના અંત:કરણનો આનંદ તો તેને દેવે આપેલ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ઉત્તર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તારા મુખે અવિચારી વાત કરીશ નહિ, દેવની સન્મુખ કંઇપણ બોલવા માટે તારું અંત:કરણ ઉતાવળું ન થાય; કાર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ે દેવ આકાશમાં છે, અને તું તો પૃથ્વી પર છે; અને તારા શબ્દો તો થોડા જ હો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કારણ કે અતિશય શ્રમની ચિંતાથી રાત્રે સ્વપ્નો આવે છે અને બહુ બોલવાથી મૂર્ખની મૂર્ખાઇ ઉઘાડી પડી જા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જ્યારે તમે દેવ સમક્ષ જે પ્રતિજ્ઞા લીધી હોય તો તે પૂર્ણ કરવામાં વિલંબ ન કરો. કારણ કે દેવ મૂર્ખા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ર રાજી નથી હોતા; તમારી પ્રતિજ્ઞા પૂર્ણ કર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2026-08-02T20:24:00Z</dcterms:created>
  <dcterms:modified xsi:type="dcterms:W3CDTF">2026-08-02T20:24:00Z</dcterms:modified>
  <dc:title>பிரசங்கி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