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64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ிரப் போக்கை விட்டோடு கதி தே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ட்டர் தம் ஆலோசனைப்படியே தொடர்ந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ட்ட மதாய் நடவாதே – தீய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ெட்ட வழியில் நில்லாதே அது தீ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க்கந்தக் காரர் இருக்கும் இடத்தொ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ிக்க இருக்க நண்ணாதே – அ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ஐக்கிய நலம் என்றெண்ணாதே அதொண்ண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எனும் எண்ண மதால் பிறரை அ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னிப்பது வெகு பாவம் – அத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சுயமதியே நெறி எ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கந்து சாயாதே – அதில் ந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ந்து மாய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ைந்தனே தேவ மறைப்படி யா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ுத்தும்மதித னைக் கேளாய் – தீங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ழித் திதமாய் மனந் தாழாய் அருள் சூழ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ந்தம் உனதுளம் என்று நீ பார்க்கில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ந்து விளையுமே கேடு – அத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2026-09-15T13:50:15Z</dcterms:created>
  <dcterms:modified xsi:type="dcterms:W3CDTF">2026-09-15T13:50:15Z</dcterms:modified>
  <dc:title>துதிப் பாடல்கள் : 645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