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us, my Saviour, to Bethlehem came,
Born in a manger to sorrow and shame;
Oh, it was wonderful-- blest be His name!
Seeking for me, for me!
Seeking for me ! for me ! . .
Seeking for me ! for me ! . .
Oh, it was wonderful-- blest be His name
Seeking for me, for me !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Jesus, my Saviour, on Calvary's tree,
Paid the great debt, and my soul He set free;
Oh, it was wonderful-- how could it be?--
Dying for me, for me !
Dying for me ! for me ! . .
Dying for me ! for me ! . .
Oh, it was wonderful-- how could it be ?--
Dying for me, for me 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Jesus, my Saviour, the same as of old,
While I was wand'ring afar from the fold,
Gently and long did He plead with my soul,
Calling for me, for me !
Calling for me ! for me ! . .
Calling for me ! for me ! . .
Gently and long did He plead with my soul,
Calling for me, for me !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Jesus, my Saviour, shall come from on high--
Sweet is the promise as weary years fly ;
Oh, I shall see Him descend from the sky,
Coming for me, for me !
Coming for me ! for me ! . .
Coming for me ! for me ! . .
Oh, I shall see Him descend from the sky,
Coming for me, for me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2026-07-09T08:57:32Z</dcterms:created>
  <dcterms:modified xsi:type="dcterms:W3CDTF">2026-07-09T08:57:32Z</dcterms:modified>
  <dc:title>Hymn : 40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