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நன்றிகெட்ட மனிதனை நம்பாதே த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தற்கு அவன் எம்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் சந்தர்ப்ப வாதியன்ற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தம்பி அண்ணே! அண்ண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்பி நம்பி நீயும் பழகுகின்ற நல்லதொ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க்க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்பு என்று நீயும் சொல்வாய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ிலத்தில் நண்பன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ுகின்ற எத்தன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கெட்டு போனது தெரியாதா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ே! அண்ண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சுவாசமுள்ள மனிதம் மாறிடுவ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ித்து நம்மை ஏமாற்றுவ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ா உண்மை நண்பர் உண்டு அவர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வரை ந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் சந்தர்ப்ப வாதியன்றோ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தம்பி அண்ணே! அண்ண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பி அன்றொநாள் சிலுவ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ம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ைத் தியாகமாய் கொடுத்ததற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த் தந்தை இருவரும் நம்மீதுகாட்டுகி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ஆ! என்ன த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ற்கும் வித்தியாசம் என் அ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ஐயிரண்டு திங்கள் சுமந்தவள் மறப்ப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ூட்டும் தந்தை ஒரு நாளில் வெற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மேல் உண்மை அன்பு 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ாய் சிலுவையில் மரித்தார் அ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 இது தான் உண்மை அன்பா அ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னை காலமும் மறந்தேன் ந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 அண்ணே! அண்ண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ஆ! என்ன த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 இந்த மானிடர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 இந்த மானிடர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அது முருங்கைக் கொ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பி நம் இயேசுவின்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அது பரிசுத்த அன்பு! அது மாறிடா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நித்திய அன்பு! அது தான் உண்மை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 அது முருங்கை கொ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ம்பி இளநீள வானமும் இலைதரும் பசு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க்காட்டுத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கின்ற பறவையும் பறக்கும் குருவ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னைப் பாடுதண்ண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2026-07-30T22:01:24Z</dcterms:created>
  <dcterms:modified xsi:type="dcterms:W3CDTF">2026-07-30T22:01:24Z</dcterms:modified>
  <dc:title>துதிப் பாடல்கள்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