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ft up thine eyes, O watchman, 
The armies of the Lord 
Are riding forth to conquest 
With buckler, shield, and sword 
Glad tidings unto Zion 
That valiant host shall bring, 
And shout aloud, Hosanna ! 
The Lord, the Lord is King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dost thou see, O watchman ? 
What dost thou see afar ? 
The gleaming of a banner, 
The rising of a Star ;  
Then cry aloud, O watchman, 
With trumpet voice proclaim 
To all a full salvation, [name. 
Through Christ the Saviour's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radiant banner gleaming, 
That Star divinely bright, 
Shall bear to every nation 
The blessed gospel light : 
All kingdoms, crowns, and sceptres, 
Before the Cross shall fall, 
And Christ shall reign triumphant, 
The King and Lord of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2026-07-30T13:54:07Z</dcterms:created>
  <dcterms:modified xsi:type="dcterms:W3CDTF">2026-07-30T13:54:07Z</dcterms:modified>
  <dc:title>Hymn : 1089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