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ll the days of his separation shall he eat nothing that is made of the vine tree, from the kernels even to the husk.]]></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ll the days of the vow of his separation there shall no razor come upon his head: until the days be fulfilled, in the which he separates himself unto the LORD, he shall be holy, and shall let the locks of the hair of his head grow.]]></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ll the days of the vow of his separation there shall no razor come upon his head: until the days be fulfilled, in the which he separates himself unto the LORD, he shall be holy, and shall let the locks of the hair of his head grow.]]></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ll the days that he separates himself unto the LORD he shall come at no dead body.]]></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He shall not make himself unclean for his father, or for his mother, for his brother, or for his sister, when they die: because the consecration of his God is upon his hea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He shall not make himself unclean for his father, or for his mother, for his brother, or for his sister, when they die: because the consecration of his God is upon his hea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ll the days of his separation he is holy unto the LORD.]]></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f any man die very suddenly by him, and he has defiled the head of his consecration; then he shall shave his head in the day of his cleansing, on the seventh day shall he shave it.]]></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if any man die very suddenly by him, and he has defiled the head of his consecration; then he shall shave his head in the day of his cleansing, on the seventh day shall he shave it.]]></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on the eighth day he shall bring two turtles, or two young pigeons, to the priest, to the door of the tabernacle of the congregation:]]></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on the eighth day he shall bring two turtles, or two young pigeons, to the priest, to the door of the tabernacle of the congregation:]]></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priest shall offer the one for a sin offering, and the other for a burnt offering, and make an atonement for him, for that he sinned by the dead, and shall hallow his head that same day.]]></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priest shall offer the one for a sin offering, and the other for a burnt offering, and make an atonement for him, for that he sinned by the dead, and shall hallow his head that same day.]]></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he shall consecrate unto the LORD the days of his separation, and shall bring a lamb of the first year for a trespass offering: but the days that were before shall be lost, because his separation was defiled.]]></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he shall consecrate unto the LORD the days of his separation, and shall bring a lamb of the first year for a trespass offering: but the days that were before shall be lost, because his separation was defiled.]]></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he shall consecrate unto the LORD the days of his separation, and shall bring a lamb of the first year for a trespass offering: but the days that were before shall be lost, because his separation was defiled.]]></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is is the law of the Nazarite, when the days of his separation are fulfilled: he shall be brought unto the door of the tabernacle of the congregation:]]></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is is the law of the Nazarite, when the days of his separation are fulfilled: he shall be brought unto the door of the tabernacle of the congregation:]]></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he shall offer his offering unto the LORD, one he lamb of the first year without blemish for a burnt offering, and one ewe lamb of the first year without blemish for a sin offering, and one ram without blemish for peace offering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he shall offer his offering unto the LORD, one he lamb of the first year without blemish for a burnt offering, and one ewe lamb of the first year without blemish for a sin offering, and one ram without blemish for peace offering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Speak unto the children of Israel, and say unto them, When either man or woman shall separate themselves to vow a vow of a Nazarite, to separate themselves unto the LORD:]]></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a basket of unleavened bread, cakes of fine flour mingled with oil, and wafers of unleavened bread anointed with oil, and their food offering, and their drink offering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a basket of unleavened bread, cakes of fine flour mingled with oil, and wafers of unleavened bread anointed with oil, and their food offering, and their drink offerings.]]></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a basket of unleavened bread, cakes of fine flour mingled with oil, and wafers of unleavened bread anointed with oil, and their food offering, and their drink offerings.]]></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priest shall bring them before the LORD, and shall offer his sin offering, and his burnt offering:]]></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priest shall bring them before the LORD, and shall offer his sin offering, and his burnt offering:]]></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he shall offer the ram for a sacrifice of peace offerings unto the LORD, with the basket of unleavened bread: the priest shall offer also his food offering, and his drink offering.]]></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he shall offer the ram for a sacrifice of peace offerings unto the LORD, with the basket of unleavened bread: the priest shall offer also his food offering, and his drink offering.]]></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Nazarite shall shave the head of his separation at the door of the tabernacle of the congregation, and shall take the hair of the head of his separation, and put it in the fire which is under the sacrifice of the peace offering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Nazarite shall shave the head of his separation at the door of the tabernacle of the congregation, and shall take the hair of the head of his separation, and put it in the fire which is under the sacrifice of the peace offering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priest shall take the sodden shoulder of the ram, and one unleavened cake out of the basket, and one unleavened wafer, and shall put them upon the hands of the Nazarite, after the hair of his separation is shaven:]]></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Speak unto the children of Israel, and say unto them, When either man or woman shall separate themselves to vow a vow of a Nazarite, to separate themselves unto the LORD:]]></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priest shall take the sodden shoulder of the ram, and one unleavened cake out of the basket, and one unleavened wafer, and shall put them upon the hands of the Nazarite, after the hair of his separation is shaven:]]></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priest shall take the sodden shoulder of the ram, and one unleavened cake out of the basket, and one unleavened wafer, and shall put them upon the hands of the Nazarite, after the hair of his separation is shaven:]]></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priest shall wave them for a wave offering before the LORD: this is holy for the priest, with the wave breast and heave shoulder: and after that the Nazarite may drink wine.]]></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priest shall wave them for a wave offering before the LORD: this is holy for the priest, with the wave breast and heave shoulder: and after that the Nazarite may drink wine.]]></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priest shall wave them for a wave offering before the LORD: this is holy for the priest, with the wave breast and heave shoulder: and after that the Nazarite may drink wine.]]></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is is the law of the Nazarite who has vowed, and of his offering unto the LORD for his separation, beside that that his hand shall get: according to the vow which he vowed, so he must do after the law of his separation.]]></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is is the law of the Nazarite who has vowed, and of his offering unto the LORD for his separation, beside that that his hand shall get: according to the vow which he vowed, so he must do after the law of his separation.]]></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is is the law of the Nazarite who has vowed, and of his offering unto the LORD for his separation, beside that that his hand shall get: according to the vow which he vowed, so he must do after the law of his separation.]]></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LORD spoke unto Moses, saying,]]></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Speak unto Aaron and unto his sons, saying, Likewise all of you shall bless the children of Israel, saying unto them,]]></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Speak unto the children of Israel, and say unto them, When either man or woman shall separate themselves to vow a vow of a Nazarite, to separate themselves unto the LOR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Speak unto Aaron and unto his sons, saying, Likewise all of you shall bless the children of Israel, saying unto them,]]></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 LORD bless you, and keep you:]]></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 LORD make his face shine upon you, and be gracious unto you:]]></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The LORD lift up his countenance upon you, and give you peace.]]></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y shall put my name upon the children of Israel, and I will bless them.]]></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y shall put my name upon the children of Israel, and I will bless them.]]></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He shall separate himself from wine and strong drink, and shall drink no vinegar of wine, or vinegar of strong drink, neither shall he drink any liquor of grapes, nor eat moist grapes, or drie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He shall separate himself from wine and strong drink, and shall drink no vinegar of wine, or vinegar of strong drink, neither shall he drink any liquor of grapes, nor eat moist grapes, or drie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He shall separate himself from wine and strong drink, and shall drink no vinegar of wine, or vinegar of strong drink, neither shall he drink any liquor of grapes, nor eat moist grapes, or dried.]]></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ll the days of his separation shall he eat nothing that is made of the vine tree, from the kernels even to the husk.]]></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603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ன்றையும் புசியாமலும் இரு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வன் நசரேய விரதங்காக்கும் நாளெல்லாம் சவரகன் கத்தி அவன் தலையின்மேல் படலாகாது;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ன்று விரதங்காக்கும் காலம் நிறைவேறுமளவும் பரிசுத்தமாயிருந்து, தன் தலைமயிரை வளரவிட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ன் கர்த்தருக்கென்று விரதங்காக்கும் நாளெல்லாம் யாதொரு பிரேதத்தண்டையில் போகக் கூ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ன் தன் தேவனுக்கென்று செய்த நசரேய விரதம் அவன் தலைமேல் இருக்கிறபடியால், மரணமடைந்த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ப்பனாலாகிலும் தாயினாலாகிலும் சகோதரனாலாகிலும் சகோதரியினாலாகிலும் தன்னைத் தீட்டுப்படுத்த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ன் நசரேயனாயிருக்கும் நாளெல்லாம் கர்த்தருக்குப் பரிசுத்தமாயி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வனண்டையிலே ஒருவன் சடுதியில் மரணமடைந்ததினால், நசரேயவிரதமுள்ள அவனுடைய தலை தீட்டுப்பட்டதேயா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தன் சுத்திகரிப்பின் நாளாகிய ஏழாம் நாளில் தன் தலைமயிரைச் சிரைத்து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எட்டாம் நாளில் இரண்டு காட்டுப்புறாக்களையாவது இரண்டு புறாக்குஞ்சுகளையாவது ஆசரிப்புக் கூடாரவா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யனிடத்தில் கொண்டுவர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ப்பொழுது ஆசாரியன் ஒன்றைப் பாவநிவரணபலியாகவும், மற்றொன்றைச் சர்வாங்க தகனபலியாகவும் செலு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த்தினால் அவனுக்கு உண்டான தீட்டை நிவிர்த்திசெய்து, அவன் தலையை அந்நாளில் பரிசுத்தப்படுத்துவா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வன் திரும்பவும் தன் விரதநாட்களைக் கர்த்தருக்கென்று காத்து, ஒரு வருஷத்து ஆட்டுக்குட்டி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றநிவாரணபலியாகக் கொண்டுவரக்கடவன்; அவனுடைய நசரேய விரதம் தீட்டுப்பட்டதினால் சென்ற நாட்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வா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சரேயனுக்குரிய பிரமாணமாவது: அவன் விரதங்காக்கும் நாட்கள் நிறைவேறின அன்றே, அவன் ஆசரிப்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வாசலிலே 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சர்வாங்க தகனபலியாக ஒரு வருஷத்து பழுதற்ற ஒரு ஆட்டுக்குட்டியையும் பாவநிவாரணபலியாக ஒரு வருஷ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ழுதற்ற ஒரு பெண்ணாட்டுக்குட்டியையும், சமாதானபலியாக பழுதற்ற ஒரு ஆட்டுக்கடாவை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 இஸ்ரவேல் புத்திரரோடே சொல்லவேண்டியது என்னவென்றால்: புருஷனாகிலும் ஸ்திரீயா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ஒரு கூடையில் எண்ணெயிலே பிசைந்த புளிப்பில்லாத மெல்லிய மாவினால் செய்த அதிரசங்களையும், எண்ணெ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வப்பட்ட புளிப்பில்லாத அடைகளையும், அவைகளுக்கு அடுத்த போஜனபலியையும், பானபலிகளையும் கர்த்தரு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 காணிக்கையாகச் செலுத்த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வைகளை ஆசாரியன் கர்த்தருடைய சந்நிதியில் கொண்டுவந்து, அவனுடைய பாவநிவாரண பலியையும் அவ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வாங்க தகனபலியையும் செலு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ஆட்டுக்கடாவைக் கூடையிலிருக்கும் புளிப்பில்லாத அப்பங்களோடுங்கூடக் கர்த்தருக்குச் சமாதானபலியா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த்தி, அவனுடைய போஜனபலியையும் பானபலியையும் படைப்பா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ப்பொழுது நசரேயன் ஆசரிப்புக் கூடாரவாசலிலே, பொருத்தனை செய்யப்பட்ட தன் தலையைச் சிரைத்து, பொரு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ப்பட்ட தன் தலைமயிரை எடுத்து, சமாதானபலியின்கீழ் எரிகிற அக்கினியில் போட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சரேயன் பொருத்தனை செய்யப்பட்ட தன் தலைமயிரைச் சிரைத்துக்கொண்டபின்பு, ஆசாரியன் ஆட்டுக்கடாவி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ன்று விரதம் பண்ணிக்கொண்டவர்களாயிருக்கும்படி நசரேய விரதமாகிய ஒரு விசேஷித்த பொருத்தனை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விக்கப்பட்ட ஒரு முன்னந்தொடையையும், கூடையில் இருக்கிறவைகளிலே புளிப்பில்லாத ஒரு அதிரச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ப்பில்லாத ஒரு அடையையும் எடுத்து, அவனுடைய உள்ளங்கைகளில் 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வைகளைக் கர்த்தருடைய சந்நிதியில் அசைவாட்டக்கடவன்; அது அசைவாட்டப்பட்ட மார்க்கண்டத்தோ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டுத்துப் படைக்கப்பட்ட முன்னந்தொடையோடும், ஆசாரியனைச் சேரும்; அது பரிசுத்தமானது பின்பு நசரே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ட்சரசம் குடி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பொருத்தனைபண்ணின நசரேயனுக்கும், அவன் தன் கைக்கு உதவுகிறதையல்லாமல், தன் நசரேய விரதத்தினிமி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ச் செலுத்தும் காணிக்கைக்கும் அடுத்த பிரமாணம் இதுவே. அவன் செய்த பொருத்தனையின்படியே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தனையின் பிரமாணத்துக்கேற்க செய்து தீரவேண்டும்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பின்னும்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நீ ஆரோனோடும் அவன் குமாரரோடும் சொல்லவேண்டியது என்னவென்றால்: நீங்கள் இஸ்ரவேல் புத்தி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ணி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வதிக்கும்போது, அவர்களைப் பார்த்துச் சொல்லவேண்டியதா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கர்த்தர் உன்னை ஆசீர்வதித்து, உன்னைக் காக்கக்க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கர்த்தர் தம்முடைய முகத்தை உன்மேல் பிரகாசிக்கப்பண்ணி, உன்மேல் கிருபையாயிருக்கக்க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கர்த்தர் தம்முடைய முகத்தை உன்மேல் பிரசன்னமாக்கி, உனக்குச் சமாதானம் கட்டளையிடக்கடவர் என்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இவ்விதமாய் அவர்கள் என் நாமத்தை இஸ்ரவேல் புத்திரர்மேல் கூறக்கடவர்கள்; அப்பொழுது நான்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வதிப்பேன்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டிப்பட்டவன் திராட்சரசத்தையும் மதுபானத்தையும் விலக்கக்கடவன்; அவன் திராட்சரசத்தின் காடி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ற மதுபானத்தின் காடியையும், திராட்சரசத்தினால் செய்த எவ்விதமான பானத்தையும் குடியா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ட்சப்பழங்களையாவது திராட்ச வற்றல்களையாவது புசியா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தான் நசரேயனாயிருக்கும் நாளெல்லாம் திராட்சச்செடி விதைமுதல் தோல்வரையிலுள்ளவைகளினால் செய்ய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6]]></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2026-08-01T10:22:46Z</dcterms:created>
  <dcterms:modified xsi:type="dcterms:W3CDTF">2026-08-01T10:22:46Z</dcterms:modified>
  <dc:title>எண்ணாகமம் : 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