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presProps" Target="presProps.xml"/>
  <Relationship Id="rId54" Type="http://schemas.openxmlformats.org/officeDocument/2006/relationships/viewProps" Target="viewProps.xml"/>
  <Relationship Id="rId5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நசரேய விரதங்காக்கும் நாளெல்லாம் சவரகன் கத்தி அவன் தலையின்மேல் படலாகாது; அவன் கர்த்தருக்கென்று விரதங்காக்கும் காலம் நிறைவேறுமளவும் பரிசுத்தமாயிருந்து, தன் தலைமயிரை வளரவிடக்கடவ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நசரேய விரதங்காக்கும் நாளெல்லாம் சவரகன் கத்தி அவன் தலையின்மேல் படலாகாது; அவன் கர்த்தருக்கென்று விரதங்காக்கும் காலம் நிறைவேறுமளவும் பரிசுத்தமாயிருந்து, தன் தலைமயிரை வளரவிடக்கடவ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கர்த்தருக்கென்று விரதங்காக்கும் நாளெல்லாம் யாதொரு பிரேதத்தண்டையில் போகக் கூடா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தன் தேவனுக்கென்று செய்த நசரேய விரதம் அவன் தலைமேல் இருக்கிறபடியால், மரணமடைந்த தன் தகப்பனாலாகிலும் தாயினாலாகிலும் சகோதரனாலாகிலும் சகோதரியினாலாகிலும் தன்னைத் தீட்டுப்படுத்தலாகா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தன் தேவனுக்கென்று செய்த நசரேய விரதம் அவன் தலைமேல் இருக்கிறபடியால், மரணமடைந்த தன் தகப்பனாலாகிலும் தாயினாலாகிலும் சகோதரனாலாகிலும் சகோதரியினாலாகிலும் தன்னைத் தீட்டுப்படுத்தலாகா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நசரேயனாயிருக்கும் நாளெல்லாம் கர்த்தருக்குப் பரிசுத்தமாயிருப்ப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ண்டையிலே ஒருவன் சடுதியில் மரணமடைந்ததினால், நசரேயவிரதமுள்ள அவனுடைய தலை தீட்டுப்பட்டதேயாகில், அவன் தன் சுத்திகரிப்பின் நாளாகிய ஏழாம் நாளில் தன் தலைமயிரைச் சிரைத்துக்கொண்ட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ண்டையிலே ஒருவன் சடுதியில் மரணமடைந்ததினால், நசரேயவிரதமுள்ள அவனுடைய தலை தீட்டுப்பட்டதேயாகில், அவன் தன் சுத்திகரிப்பின் நாளாகிய ஏழாம் நாளில் தன் தலைமயிரைச் சிரைத்துக்கொண்ட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ட்டாம் நாளில் இரண்டு காட்டுப்புறாக்களையாவது இரண்டு புறாக்குஞ்சுகளையாவது ஆசரிப்புக் கூடாரவாசலில் ஆசாரியனிடத்தில் கொண்டுவரக்கடவ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ட்டாம் நாளில் இரண்டு காட்டுப்புறாக்களையாவது இரண்டு புறாக்குஞ்சுகளையாவது ஆசரிப்புக் கூடாரவாசலில் ஆசாரியனிடத்தில் கொண்டுவரக்கடவ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யை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ஆசாரியன் ஒன்றைப் பாவநிவரணபலியாகவும், மற்றொன்றைச் சர்வாங்க தகனபலியாகவும் செலுத்தி, பிணத்தினால் அவனுக்கு உண்டான தீட்டை நிவிர்த்திசெய்து, அவன் தலையை அந்நாளில் பரிசுத்தப்படுத்துவானாக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ஆசாரியன் ஒன்றைப் பாவநிவரணபலியாகவும், மற்றொன்றைச் சர்வாங்க தகனபலியாகவும் செலுத்தி, பிணத்தினால் அவனுக்கு உண்டான தீட்டை நிவிர்த்திசெய்து, அவன் தலையை அந்நாளில் பரிசுத்தப்படுத்துவானாக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ஆசாரியன் ஒன்றைப் பாவநிவரணபலியாகவும், மற்றொன்றைச் சர்வாங்க தகனபலியாகவும் செலுத்தி, பிணத்தினால் அவனுக்கு உண்டான தீட்டை நிவிர்த்திசெய்து, அவன் தலையை அந்நாளில் பரிசுத்தப்படுத்துவானாக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திரும்பவும் தன் விரதநாட்களைக் கர்த்தருக்கென்று காத்து, ஒரு வருஷத்து ஆட்டுக்குட்டியைக் குற்றநிவாரணபலியாகக் கொண்டுவரக்கடவன்; அவனுடைய நசரேய விரதம் தீட்டுப்பட்டதினால் சென்ற நாட்கள் விருதாவா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திரும்பவும் தன் விரதநாட்களைக் கர்த்தருக்கென்று காத்து, ஒரு வருஷத்து ஆட்டுக்குட்டியைக் குற்றநிவாரணபலியாகக் கொண்டுவரக்கடவன்; அவனுடைய நசரேய விரதம் தீட்டுப்பட்டதினால் சென்ற நாட்கள் விருதாவா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திரும்பவும் தன் விரதநாட்களைக் கர்த்தருக்கென்று காத்து, ஒரு வருஷத்து ஆட்டுக்குட்டியைக் குற்றநிவாரணபலியாகக் கொண்டுவரக்கடவன்; அவனுடைய நசரேய விரதம் தீட்டுப்பட்டதினால் சென்ற நாட்கள் விருதாவா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சரேயனுக்குரிய பிரமாணமாவது: அவன் விரதங்காக்கும் நாட்கள் நிறைவேறின அன்றே, அவன் ஆசரிப்புக் கூடாரவாசலிலே வந்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சரேயனுக்குரிய பிரமாணமாவது: அவன் விரதங்காக்கும் நாட்கள் நிறைவேறின அன்றே, அவன் ஆசரிப்புக் கூடாரவாசலிலே வந்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ர்வாங்க தகனபலியாக ஒரு வருஷத்து பழுதற்ற ஒரு ஆட்டுக்குட்டியையும் பாவநிவாரணபலியாக ஒரு வருஷத்து பழுதற்ற ஒரு பெண்ணாட்டுக்குட்டியையும், சமாதானபலியாக பழுதற்ற ஒரு ஆட்டுக்கடாவையு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ர்வாங்க தகனபலியாக ஒரு வருஷத்து பழுதற்ற ஒரு ஆட்டுக்குட்டியையும் பாவநிவாரணபலியாக ஒரு வருஷத்து பழுதற்ற ஒரு பெண்ணாட்டுக்குட்டியையும், சமாதானபலியாக பழுதற்ற ஒரு ஆட்டுக்கடாவைய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ோடே சொல்லவேண்டியது என்னவென்றால்: புருஷனாகிலும் ஸ்திரீயாகிலும் கர்த்தருக்கென்று விரதம் பண்ணிக்கொண்டவர்களாயிருக்கும்படி நசரேய விரதமாகிய ஒரு விசேஷித்த பொருத்தனையைப் பண்ணினால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ரு கூடையில் எண்ணெயிலே பிசைந்த புளிப்பில்லாத மெல்லிய மாவினால் செய்த அதிரசங்களையும், எண்ணெய் தடவப்பட்ட புளிப்பில்லாத அடைகளையும், அவைகளுக்கு அடுத்த போஜனபலியையும், பானபலிகளையும் கர்த்தருக்குத் தன் காணிக்கையாகச் செலுத்தக்கடவ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ரு கூடையில் எண்ணெயிலே பிசைந்த புளிப்பில்லாத மெல்லிய மாவினால் செய்த அதிரசங்களையும், எண்ணெய் தடவப்பட்ட புளிப்பில்லாத அடைகளையும், அவைகளுக்கு அடுத்த போஜனபலியையும், பானபலிகளையும் கர்த்தருக்குத் தன் காணிக்கையாகச் செலுத்தக்கடவ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ைகளை ஆசாரியன் கர்த்தருடைய சந்நிதியில் கொண்டுவந்து, அவனுடைய பாவநிவாரண பலியையும் அவனுடைய சர்வாங்க தகனபலியையும் செலுத்தி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ட்டுக்கடாவைக் கூடையிலிருக்கும் புளிப்பில்லாத அப்பங்களோடுங்கூடக் கர்த்தருக்குச் சமாதானபலியாகச் செலுத்தி, அவனுடைய போஜனபலியையும் பானபலியையும் படைப்பானாக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ட்டுக்கடாவைக் கூடையிலிருக்கும் புளிப்பில்லாத அப்பங்களோடுங்கூடக் கர்த்தருக்குச் சமாதானபலியாகச் செலுத்தி, அவனுடைய போஜனபலியையும் பானபலியையும் படைப்பானாக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நசரேயன் ஆசரிப்புக் கூடாரவாசலிலே, பொருத்தனை செய்யப்பட்ட தன் தலையைச் சிரைத்து, பொருத்தனை செய்யப்பட்ட தன் தலைமயிரை எடுத்து, சமாதானபலியின்கீழ் எரிகிற அக்கினியில் போடக்கடவ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நசரேயன் ஆசரிப்புக் கூடாரவாசலிலே, பொருத்தனை செய்யப்பட்ட தன் தலையைச் சிரைத்து, பொருத்தனை செய்யப்பட்ட தன் தலைமயிரை எடுத்து, சமாதானபலியின்கீழ் எரிகிற அக்கினியில் போடக்கடவ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சரேயன் பொருத்தனை செய்யப்பட்ட தன் தலைமயிரைச் சிரைத்துக்கொண்டபின்பு, ஆசாரியன் ஆட்டுக்கடாவினுடைய வேவிக்கப்பட்ட ஒரு முன்னந்தொடையையும், கூடையில் இருக்கிறவைகளிலே புளிப்பில்லாத ஒரு அதிரசத்தையும் புளிப்பில்லாத ஒரு அடையையும் எடுத்து, அவனுடைய உள்ளங்கைகளில் வைத்த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சரேயன் பொருத்தனை செய்யப்பட்ட தன் தலைமயிரைச் சிரைத்துக்கொண்டபின்பு, ஆசாரியன் ஆட்டுக்கடாவினுடைய வேவிக்கப்பட்ட ஒரு முன்னந்தொடையையும், கூடையில் இருக்கிறவைகளிலே புளிப்பில்லாத ஒரு அதிரசத்தையும் புளிப்பில்லாத ஒரு அடையையும் எடுத்து, அவனுடைய உள்ளங்கைகளில் வைத்து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ைகளைக் கர்த்தருடைய சந்நிதியில் அசைவாட்டக்கடவன்; அது அசைவாட்டப்பட்ட மார்க்கண்டத்தோடும், ஏறெடுத்துப் படைக்கப்பட்ட முன்னந்தொடையோடும், ஆசாரியனைச் சேரும்; அது பரிசுத்தமானது பின்பு நசரேயன் திராட்சரசம் குடிக்கலா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ோடே சொல்லவேண்டியது என்னவென்றால்: புருஷனாகிலும் ஸ்திரீயாகிலும் கர்த்தருக்கென்று விரதம் பண்ணிக்கொண்டவர்களாயிருக்கும்படி நசரேய விரதமாகிய ஒரு விசேஷித்த பொருத்தனையைப் பண்ணினால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ைகளைக் கர்த்தருடைய சந்நிதியில் அசைவாட்டக்கடவன்; அது அசைவாட்டப்பட்ட மார்க்கண்டத்தோடும், ஏறெடுத்துப் படைக்கப்பட்ட முன்னந்தொடையோடும், ஆசாரியனைச் சேரும்; அது பரிசுத்தமானது பின்பு நசரேயன் திராட்சரசம் குடிக்கலா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ைகளைக் கர்த்தருடைய சந்நிதியில் அசைவாட்டக்கடவன்; அது அசைவாட்டப்பட்ட மார்க்கண்டத்தோடும், ஏறெடுத்துப் படைக்கப்பட்ட முன்னந்தொடையோடும், ஆசாரியனைச் சேரும்; அது பரிசுத்தமானது பின்பு நசரேயன் திராட்சரசம் குடிக்கலா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ொருத்தனைபண்ணின நசரேயனுக்கும், அவன் தன் கைக்கு உதவுகிறதையல்லாமல், தன் நசரேய விரதத்தினிமித்தம் கர்த்தருக்குச் செலுத்தும் காணிக்கைக்கும் அடுத்த பிரமாணம் இதுவே. அவன் செய்த பொருத்தனையின்படியே தன் பொருத்தனையின் பிரமாணத்துக்கேற்க செய்து தீரவேண்டும் என்று சொல் என்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ொருத்தனைபண்ணின நசரேயனுக்கும், அவன் தன் கைக்கு உதவுகிறதையல்லாமல், தன் நசரேய விரதத்தினிமித்தம் கர்த்தருக்குச் செலுத்தும் காணிக்கைக்கும் அடுத்த பிரமாணம் இதுவே. அவன் செய்த பொருத்தனையின்படியே தன் பொருத்தனையின் பிரமாணத்துக்கேற்க செய்து தீரவேண்டும் என்று சொல் என்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னும் கர்த்தர் மோசேயை நோக்கி: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 ஆரோனோடும் அவன் குமாரரோடும் சொல்லவேண்டியது என்னவென்றால்: நீங்கள் இஸ்ரவேல் புத்திரரை ஆசீர்வதிக்கும்போது, அவர்களைப் பார்த்துச் சொல்லவேண்டியதாவது: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் உன்னை ஆசீர்வதித்து, உன்னைக் காக்கக்கடவ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் தம்முடைய முகத்தை உன்மேல் பிரகாசிக்கப்பண்ணி, உன்மேல் கிருபையாயிருக்கக்கடவ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் தம்முடைய முகத்தை உன்மேல் பிரசன்னமாக்கி, உனக்குச் சமாதானம் கட்டளையிடக்கடவர் என்பதே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வ்விதமாய் அவர்கள் என் நாமத்தை இஸ்ரவேல் புத்திரர்மேல் கூறக்கடவர்கள்; அப்பொழுது நான் அவர்களை ஆசீர்வதிப்பேன் என்று சொல்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டிப்பட்டவன் திராட்சரசத்தையும் மதுபானத்தையும் விலக்கக்கடவன்; அவன் திராட்சரசத்தின் காடியையும் மற்ற மதுபானத்தின் காடியையும், திராட்சரசத்தினால் செய்த எவ்விதமான பானத்தையும் குடியாமலும், திராட்சப்பழங்களையாவது திராட்ச வற்றல்களையாவது புசியாமலும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வ்விதமாய் அவர்கள் என் நாமத்தை இஸ்ரவேல் புத்திரர்மேல் கூறக்கடவர்கள்; அப்பொழுது நான் அவர்களை ஆசீர்வதிப்பேன் என்று சொல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டிப்பட்டவன் திராட்சரசத்தையும் மதுபானத்தையும் விலக்கக்கடவன்; அவன் திராட்சரசத்தின் காடியையும் மற்ற மதுபானத்தின் காடியையும், திராட்சரசத்தினால் செய்த எவ்விதமான பானத்தையும் குடியாமலும், திராட்சப்பழங்களையாவது திராட்ச வற்றல்களையாவது புசியாமல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டிப்பட்டவன் திராட்சரசத்தையும் மதுபானத்தையும் விலக்கக்கடவன்; அவன் திராட்சரசத்தின் காடியையும் மற்ற மதுபானத்தின் காடியையும், திராட்சரசத்தினால் செய்த எவ்விதமான பானத்தையும் குடியாமலும், திராட்சப்பழங்களையாவது திராட்ச வற்றல்களையாவது புசியாமல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ான் நசரேயனாயிருக்கும் நாளெல்லாம் திராட்சச்செடி விதைமுதல் தோல்வரையிலுள்ளவைகளினால் செய்யப்பட்ட யாதொன்றையும் புசியாமலும் இருக்கக்கடவ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ான் நசரேயனாயிருக்கும் நாளெல்லாம் திராட்சச்செடி விதைமுதல் தோல்வரையிலுள்ளவைகளினால் செய்யப்பட்ட யாதொன்றையும் புசியாமலும் இருக்கக்கடவ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75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“વળી એ સમય દરમ્યાન તેણે વાળ કપાવવા નહિ, કારણ કે તેનું વ્રત ચાલુ હોય છે, અને જયાં સુધી વ્રત પૂર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ૂર્ણ ન થાય ત્યાં સુધી તે દેવને સમર્પિત થયેલો છે તેથી તેણે પોતાના વાળ વધારવા જોઈ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“તેણે લીધેલા વ્રતના સર્વ દિવસો દરમ્યાન તેણે કદી મૃતદેહ નજીક જવું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ેનાં માંતા-પિતા કે ભાઈ બહેન મરી જાય તો પણ તેણે મૃતદેહ નજીક જઈ પોતાની જાતને અશુદ્ધ કરવી નહી, કાર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ા માંથા પરના વાળ તેના દેવના સમર્પિત થયાની નિશાન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વ્રતના પૂરા સમય દરમ્યાન તે ‘નાજીર’ વ્રતી હોવાથી ત્યાં સુધી તે યહોવાને સમર્પિત થયેલ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“પરંતુ જો કોઈ વ્યક્તિનું અચાનક તેની પડખે જ અવસાન થાય અને તે અશુદ્ધ બને, તો સાત દિવસ પછી તેણ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ોતાના અશુદ્ધ થયેલા માંથાના વાળ કપાવવા. કારણ કે તે દિવસે તેની શુદ્ધિ થા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અને આઠમાં દિવસે તેણે પવિત્ર મંડપના પ્રવેશદ્વાર આગળ યાજક સમક્ષ બે હોલા અથવા કબૂતરના બે બચ્ચ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ાવવ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યહોવાએ મૂસાને કહ્યુ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યાજકે એમાંનું એક પાપાર્થાર્પણ તરીકે અને બીજું દહનાર્પણ તરીકે ચઢાવીને તે માંણસના પાપ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ાયશ્ચિતવિધિ કરવો, કારણ કે તે મૃતદેહના સ્પર્શથી અશુદ્ધ થયો હતો. તે સમયે વ્યક્તિ ફરીથી પોતાના વા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પાવ્યા વિના દેવને સમર્પિત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અને તે જ દિવસે તેણે ‘નજીરી’ ના વ્રતની નવેસરથી શરૂઆત કરીને વાળ વધારવા. આ અગાઉના તેના સમર્પણ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િવસો ગણવામાં આવશે નહિ, કારણ, તેનો વ્રતભંગ થયો હતો જેના દોષાર્થાર્પણરૂપે તેણે એક વર્ષનું નર હલવા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ાવવ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“યહોવાની સેવા માંટેના ‘નાજીરી’ વ્રતની સમય પૂર્ણ થતાં તે દિવસે તેણે નીચે પ્રમાંણે વિધિ કરવી; ત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વિત્રમંડપના પ્રવેશદ્વાર આગળ લઈ જવ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અને ખોડ વિનાના એક વર્ષનાં નર ઘેટાનું દહનાર્પણ, ખોડ વિનાની એક વર્ષની ઘેટીનું પાપાર્થાર્પણ અને ખો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નાના નર ઘેટાનું શાંત્યાર્પણ કરવું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“તું ઇસ્રાએલી પ્રજાને આ પ્રમાંણે કહે: જો કોઈ સ્ત્રી કે પુરુષ ‘નાજીર’ થઈને યહોવાની સેવા કરવા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તથા એક ટોપલી ભરીને મોહેલા લોટની બેખમીર રોટલી તથા તેલ ચોપડેલા બેખમીર ખાખરા, અને ખાધાર્પણ તથ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ેયાર્પણ તે ચઢાવ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“યાજકે આ બધું યહોવાને ઘરાવવું અને તે માંણસનાં પ્રથમ પાપાર્થાર્પણ અને દહનાર્પણ ચઢાવવ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પછી તેણે નર ઘેટાને યહોવા સમક્ષ શાંત્યાર્પણ તરીકે સમર્પિત કરવું. રોટલીની ટોપલી, ખાધાર્પણ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ેયાર્પણ સાથે તે યહોવાને અર્પણ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“નાઝારી’ વ્રત ધારણ કરનારે પવિત્રમંડપના પ્રવેશદ્વાર આગળ વાળ કપાવી નાખવાં, અને એ સમર્પિત ક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ાંત્યાર્પણની નીચેના અગ્નિમાં હોમી દેવ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“વ્રતધારીએ વાળ ઉતરાવ્યા પછી યાજકે નર ઘેટાનો બાફેલો ખભો તથા ટોપલીમાંથી એક બેખમીર રોટલી અને એ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ેખમીર ખાખરો લઈને તેના હાથમાં મૂકવ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ત્યારવાદ યાજક અર્પણ તરીકે એ વસ્તુઓ યહોવાની સમક્ષ ઝુલાવે. એ અર્પણો યાજકને માંટેનો પવિત્ર ભાગ ગણા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ાસ વ્રત લ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 એની ઉપરાંત, ઘેટાની છાતીનો ભાગ અને જાંધ દેવને ઘરવા, આ અર્પણો પણ યાજકના ગણાય, હવે તે વ્યક્ત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ાજીરી વ્રતમાંથી મુક્ત થઈને ફરી દ્રાક્ષારસ પી શ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“નાજીરી’ માંટે અને બલિદાનો માંટેના આ નિયમો છે. ‘નાજીરી’ થવાની પ્રતિજ્ઞા લીધી હોય ત્યારે તેણ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્ય અર્પણો માંટે વચન આપ્યું હોય તો નક્કી કરેલાં બલિદાનો સાથે તે અર્પણો પણ લાવીને ચઢાવવા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પછી યહોવાએ મૂસાને કહ્યુ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“હારુન અને તેના પુત્રોને કહે કે, તેઓ ઇસ્રાએલી પ્રજાને આ ખાસ આશીર્વાદ આપ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યહોવા તમને આશીર્વાદ આપો અને તમાંરું રક્ષણ કરો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યહોવાની તમાંરા પર કૃપાદૃષ્ટિ અને મહેરબાની થાવ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યહોવા તમાંરા પર પ્રસન્ન હો અને તમને શાંતિ આપ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પછી યહોવાએ મૂસાને કહ્યું, “આ રીતે હારુન અને તેના પુત્રો માંરા આશીર્વાદ ઇસ્રાએલી લોકોને આપે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ો યહોવાને કરેલા સમર્પણના પૂર્ણ સમય દરમ્યાન તેણે દ્રાક્ષારસનો અને કેફી પીણાનો ત્યાગ કરવ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ું પોતે વ્યક્તિગત માંરા આશીર્વાદ તેઓને આપીશ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દુપરાંત તેણે દ્રાક્ષામાંથી બનાવેલું કોઈ પણ પ્રકારનું પીણું પીવું નહિ, કે દ્રાક્ષ કે કિસમિસ ખાવ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જયાં સુધી તેનું વ્રત ચાલુ હોય ત્યાં સુધી તેણે દ્રાક્ષમાંથી કોઈ પણ વસ્તુ દ્રાક્ષના બી કે છાલ પ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ાવા નહિ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2026-06-03T10:08:36Z</dcterms:created>
  <dcterms:modified xsi:type="dcterms:W3CDTF">2026-06-03T10:08:36Z</dcterms:modified>
  <dc:title>எண்ணாகமம்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