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6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ere will you spend Eternity ? 
This question comes to you and me ! 
Teil me, what shall your answer be- 
Where will you spend Eternity ?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ity ! Eternity ! 
Where will you spend Eternity ?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Many are choosing Christ to-day, 
Turning from all their sins away ; 
Heaven shall their blessed portion be 
Where will you spend Eternity ?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Leaving the strait and narrow way, 
Going the downward road to-day, 
What shall the final ending be-----
Where will you spend Eternity ?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urn, and believe this very hour, 
Trust in the Saviour's grace and power : 
Then shall your joyous answer be, 
Saved through a long Eternity ! 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ternity ! Eternity ! 
Saved through a long Eternity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2026-07-09T08:56:17Z</dcterms:created>
  <dcterms:modified xsi:type="dcterms:W3CDTF">2026-07-09T08:56:17Z</dcterms:modified>
  <dc:title>Hymn : 430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