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பிரசன்னம் நாடி வந்தேன்
கிருபையினால் நோக்கிடுமே
உம் இரத்தத்தால் என்னை கழுவிடுமே
உம் பிள்ளையாய் என்னை மாற்றிட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வே என் இராஜனே
நான் ஏங்குகிறேன் உம் சமூகத்திற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 வசனம் தியானிக்கையில்
இதயம் அதில் ஆறுதலே
மனிதர்கள் என்னை பகைத்தாலும்
அஞ்சிடேனே நீர் இருக்கையிலே --- என் இயேசு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ழ்க்கையின் பாரங்கள் நெருக்கையிலே
உம் பிரசன்னம் என் அடைக்கலமே
திக்கற்ற நிலைமையில் இருந்தாலும்
திடன் கொள்ளுவேன் உம் சமூகத்திலே --- என் இயேசு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2026-07-25T11:43:49Z</dcterms:created>
  <dcterms:modified xsi:type="dcterms:W3CDTF">2026-07-25T11:43:49Z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