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presProps" Target="presProps.xml"/>
  <Relationship Id="rId69" Type="http://schemas.openxmlformats.org/officeDocument/2006/relationships/viewProps" Target="viewProps.xml"/>
  <Relationship Id="rId7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ானான் தேசத்திலே பஞ்சம் கொடிதாயிருக்கிறது; உமது அடியாரின் மந்தைகளுக்கு மேய்ச்சல் இல்லாமையால், இத்தேசத்திலே தங்கவந்தோம்; உமது அடியாராகிய நாங்கள் கோசேன் நாட்டிலே குடியிருக்கும்படி தயவுசெய்யவேண்டும் என்று வேண்டிக்கொண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பார்வோன் யோசேப்பை நோக்கி: உன் தகப்பனும் உன் சகோதரரும் உன்னிடத்தில் வந்திருக்கிறார்கள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கிப்து தேசம் உனக்கு முன்பாக இருக்கிறது; தேசத்தில் உள்ள நல்ல இடத்திலே உன் தகப்பனையும் உன் சகோதரரையும் குடியேறும்படி செய்; அவர்கள் கோசேன் நாட்டிலே குடியிருக்கலாம்; அவர்களுக்குள்ளே திறமையுள்ளவர்கள் உண்டென்று உனக்குத் தெரிந்தால், அவர்களை என் ஆடுமாடுகளை விசாரிக்கிறதற்குத் தலைவராக வைக்கலாம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கிப்து தேசம் உனக்கு முன்பாக இருக்கிறது; தேசத்தில் உள்ள நல்ல இடத்திலே உன் தகப்பனையும் உன் சகோதரரையும் குடியேறும்படி செய்; அவர்கள் கோசேன் நாட்டிலே குடியிருக்கலாம்; அவர்களுக்குள்ளே திறமையுள்ளவர்கள் உண்டென்று உனக்குத் தெரிந்தால், அவர்களை என் ஆடுமாடுகளை விசாரிக்கிறதற்குத் தலைவராக வைக்கலாம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கிப்து தேசம் உனக்கு முன்பாக இருக்கிறது; தேசத்தில் உள்ள நல்ல இடத்திலே உன் தகப்பனையும் உன் சகோதரரையும் குடியேறும்படி செய்; அவர்கள் கோசேன் நாட்டிலே குடியிருக்கலாம்; அவர்களுக்குள்ளே திறமையுள்ளவர்கள் உண்டென்று உனக்குத் தெரிந்தால், அவர்களை என் ஆடுமாடுகளை விசாரிக்கிறதற்குத் தலைவராக வைக்கலாம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பு, யோசேப்பு தன் தகப்பனாகிய யாக்கோபை அழைத்துக்கொண்டுவந்து, அவனைப் பார்வோனுக்கு முன்பாக நிறுத்தினான். யாக்கோபு பார்வோனை ஆசீர்வதி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ார்வோன் யாக்கோபை நோக்கி: உமக்கு வயது என்ன என்று கேட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யாக்கோபு: நான் பரதேசியாய்ச் சஞ்சரித்த நாட்கள் நூற்று முப்பது வருஷம்; என் ஆயுசுநாட்கள் கொஞ்சமும் சஞ்சலமுள்ளதுமாயிருக்கிறது; அவைகள் பரதேசிகளாய்ச் சஞ்சரித்த என் பிதாக்களுடைய ஆயுசு நாட்களுக்கு வந்து எட்டவில்லை என்று பார்வோனுடனே சொன்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யாக்கோபு: நான் பரதேசியாய்ச் சஞ்சரித்த நாட்கள் நூற்று முப்பது வருஷம்; என் ஆயுசுநாட்கள் கொஞ்சமும் சஞ்சலமுள்ளதுமாயிருக்கிறது; அவைகள் பரதேசிகளாய்ச் சஞ்சரித்த என் பிதாக்களுடைய ஆயுசு நாட்களுக்கு வந்து எட்டவில்லை என்று பார்வோனுடனே சொன்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யாக்கோபு: நான் பரதேசியாய்ச் சஞ்சரித்த நாட்கள் நூற்று முப்பது வருஷம்; என் ஆயுசுநாட்கள் கொஞ்சமும் சஞ்சலமுள்ளதுமாயிருக்கிறது; அவைகள் பரதேசிகளாய்ச் சஞ்சரித்த என் பிதாக்களுடைய ஆயுசு நாட்களுக்கு வந்து எட்டவில்லை என்று பார்வோனுடனே சொன்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ேப்பு பார்வோனிடத்தில் போய்: என் தகப்பனும் என் சகோதரரும், தங்கள் ஆடுமாடுகளோடும் தங்களுக்கு உண்டான எல்லாவற்றோடுங்கூடக் கானான்தேசத்திலிருந்து வந்தார்கள்; இப்பொழுது கோசேன் நாட்டில் இருக்கிறார்கள் என்று சொல்லி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னும் யாக்கோபு பார்வோனை ஆசீர்வதித்து, அவன் சமுகத்தினின்று புறப்பட்டுப் போ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ர்வோன் கட்டளையிட்டபடியே, யோசேப்பு தன் தகப்பனுக்கும் தன் சகோதரருக்கும் எகிப்து தேசத்திலே நல்ல நாடாகிய ராமசேஸ் என்னும் நாட்டிலே சுதந்தரம் கொடுத்து, அவர்களைக் குடியேற்றி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ர்வோன் கட்டளையிட்டபடியே, யோசேப்பு தன் தகப்பனுக்கும் தன் சகோதரருக்கும் எகிப்து தேசத்திலே நல்ல நாடாகிய ராமசேஸ் என்னும் நாட்டிலே சுதந்தரம் கொடுத்து, அவர்களைக் குடியேற்றி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ோசேப்பு தன் தகப்பனையும் தன் சகோதரரையும் தன் தகப்பனுடைய குடும்பத்தார் அனைவரையும், அவரவர்கள் குடும்பத்திற்குத்தக்கதாய் ஆகாரம் கொடுத்து ஆதரித்து வ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ோசேப்பு தன் தகப்பனையும் தன் சகோதரரையும் தன் தகப்பனுடைய குடும்பத்தார் அனைவரையும், அவரவர்கள் குடும்பத்திற்குத்தக்கதாய் ஆகாரம் கொடுத்து ஆதரித்து வ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ஞ்சம் மிகவும் கொடிதாயிருந்தது; தேசமெங்கும் ஆகாரம் கிடையாமற் போயிற்று; எகிப்து தேசமும் கானான் தேசமும் பஞ்சத்தினாலே மெலிந்து போயிற்ற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ஞ்சம் மிகவும் கொடிதாயிருந்தது; தேசமெங்கும் ஆகாரம் கிடையாமற் போயிற்று; எகிப்து தேசமும் கானான் தேசமும் பஞ்சத்தினாலே மெலிந்து போயிற்ற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ோசேப்பு எகிப்து தேசத்திலும் கானான் தேசத்திலுமுள்ள பணத்தையெல்லாம் தானியம் கொண்டவர்களிடத்தில் வாங்கி, அதைப் பார்வோன் அரமனையிலே கொண்டுபோய்ச் சேர்த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ோசேப்பு எகிப்து தேசத்திலும் கானான் தேசத்திலுமுள்ள பணத்தையெல்லாம் தானியம் கொண்டவர்களிடத்தில் வாங்கி, அதைப் பார்வோன் அரமனையிலே கொண்டுபோய்ச் சேர்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கிப்து தேசத்திலும் கானான் தேசத்திலுமுள்ள பணம் செலவழிந்தபோது, எகிப்தியர் எல்லாரும் யோசேப்பினிடத்தில் வந்து எங்களுக்கு ஆகாரம் தாரும்; பணம் இல்லை, அதினால் நாங்கள் உமது சமுகத்தில் சாகவேண்டுமோ என்றார்கள்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ேப்பு பார்வோனிடத்தில் போய்: என் தகப்பனும் என் சகோதரரும், தங்கள் ஆடுமாடுகளோடும் தங்களுக்கு உண்டான எல்லாவற்றோடுங்கூடக் கானான்தேசத்திலிருந்து வந்தார்கள்; இப்பொழுது கோசேன் நாட்டில் இருக்கிறார்கள் என்று சொல்லி;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கிப்து தேசத்திலும் கானான் தேசத்திலுமுள்ள பணம் செலவழிந்தபோது, எகிப்தியர் எல்லாரும் யோசேப்பினிடத்தில் வந்து எங்களுக்கு ஆகாரம் தாரும்; பணம் இல்லை, அதினால் நாங்கள் உமது சமுகத்தில் சாகவேண்டுமோ என்றார்கள்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 யோசேப்பு: உங்களிடத்தில் பணம் இல்லாமற்போனால், உங்கள் ஆடுமாடுகளைக் கொடுங்கள்; அவைகளுக்குப் பதிலாக உங்களுக்குத் தானியம் கொடுக்கிறேன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தங்கள் ஆடுமாடு முதலானவைகளை யோசேப்பினிடத்தில் கொண்டுவந்தார்கள்; யோசேப்பு குதிரைகளையும் ஆடுகளையும் மாடுகளையும் கழுதைகளையும் வாங்கிக் கொண்டு, அந்த வருஷம் அவர்களுடைய ஆடுமாடு முதலான எல்லாவற்றிற்கும் பதிலாக அவர்களுக்கு ஆகாரம் கொடுத்து, அவர்களை ஆதரித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தங்கள் ஆடுமாடு முதலானவைகளை யோசேப்பினிடத்தில் கொண்டுவந்தார்கள்; யோசேப்பு குதிரைகளையும் ஆடுகளையும் மாடுகளையும் கழுதைகளையும் வாங்கிக் கொண்டு, அந்த வருஷம் அவர்களுடைய ஆடுமாடு முதலான எல்லாவற்றிற்கும் பதிலாக அவர்களுக்கு ஆகாரம் கொடுத்து, அவர்களை ஆதரித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தங்கள் ஆடுமாடு முதலானவைகளை யோசேப்பினிடத்தில் கொண்டுவந்தார்கள்; யோசேப்பு குதிரைகளையும் ஆடுகளையும் மாடுகளையும் கழுதைகளையும் வாங்கிக் கொண்டு, அந்த வருஷம் அவர்களுடைய ஆடுமாடு முதலான எல்லாவற்றிற்கும் பதிலாக அவர்களுக்கு ஆகாரம் கொடுத்து, அவர்களை ஆதரி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த வருஷம் முடிந்தபின், மறுவருஷத்திலே அவர்கள் அவனிடத்தில் வந்து: பணமும் செலவழிந்து போயிற்று; எங்கள் ஆடுமாடு முதலானவைகளும் எங்கள் ஆண்டவனைச் சேர்ந்தது; எங்கள் சரீரமும் நிலமுமே ஒழிய, எங்கள் ஆண்டவனுக்கு முன்பாக மீதியானது ஒன்றும் இல்லை; இது எங்கள் ஆண்டவனுக்குத் தெரியாத காரியம் அல்ல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த வருஷம் முடிந்தபின், மறுவருஷத்திலே அவர்கள் அவனிடத்தில் வந்து: பணமும் செலவழிந்து போயிற்று; எங்கள் ஆடுமாடு முதலானவைகளும் எங்கள் ஆண்டவனைச் சேர்ந்தது; எங்கள் சரீரமும் நிலமுமே ஒழிய, எங்கள் ஆண்டவனுக்கு முன்பாக மீதியானது ஒன்றும் இல்லை; இது எங்கள் ஆண்டவனுக்குத் தெரியாத காரியம் அல்ல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த வருஷம் முடிந்தபின், மறுவருஷத்திலே அவர்கள் அவனிடத்தில் வந்து: பணமும் செலவழிந்து போயிற்று; எங்கள் ஆடுமாடு முதலானவைகளும் எங்கள் ஆண்டவனைச் சேர்ந்தது; எங்கள் சரீரமும் நிலமுமே ஒழிய, எங்கள் ஆண்டவனுக்கு முன்பாக மீதியானது ஒன்றும் இல்லை; இது எங்கள் ஆண்டவனுக்குத் தெரியாத காரியம் அல்ல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ங்களும் எங்கள் நிலங்களும் உம்முடைய கண்களுக்கு முன்பாக அழிந்து போகலாமா? நீர் எங்களையும் எங்கள் நிலங்களையும் வாங்கிக்கொண்டு, ஆகாரம் கொடுக்கவேண்டும்; நாங்களும் எங்கள் நிலங்களும் பார்வோனுக்கு ஆதீனமாயிருப்போம்; நாங்கள் சாகாமல் உயிரோடிருக்கவும், நிலங்கள் பாழாய்ப் போகாமலிருக்கவும், எங்களுக்கு விதைத் தானியத்தைத் தாரும் என்ற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ங்களும் எங்கள் நிலங்களும் உம்முடைய கண்களுக்கு முன்பாக அழிந்து போகலாமா? நீர் எங்களையும் எங்கள் நிலங்களையும் வாங்கிக்கொண்டு, ஆகாரம் கொடுக்கவேண்டும்; நாங்களும் எங்கள் நிலங்களும் பார்வோனுக்கு ஆதீனமாயிருப்போம்; நாங்கள் சாகாமல் உயிரோடிருக்கவும், நிலங்கள் பாழாய்ப் போகாமலிருக்கவும், எங்களுக்கு விதைத் தானியத்தைத் தாரும் என்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ேப்பு பார்வோனிடத்தில் போய்: என் தகப்பனும் என் சகோதரரும், தங்கள் ஆடுமாடுகளோடும் தங்களுக்கு உண்டான எல்லாவற்றோடுங்கூடக் கானான்தேசத்திலிருந்து வந்தார்கள்; இப்பொழுது கோசேன் நாட்டில் இருக்கிறார்கள் என்று சொல்லி;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ங்களும் எங்கள் நிலங்களும் உம்முடைய கண்களுக்கு முன்பாக அழிந்து போகலாமா? நீர் எங்களையும் எங்கள் நிலங்களையும் வாங்கிக்கொண்டு, ஆகாரம் கொடுக்கவேண்டும்; நாங்களும் எங்கள் நிலங்களும் பார்வோனுக்கு ஆதீனமாயிருப்போம்; நாங்கள் சாகாமல் உயிரோடிருக்கவும், நிலங்கள் பாழாய்ப் போகாமலிருக்கவும், எங்களுக்கு விதைத் தானியத்தைத் தாரும் என்ற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ே எகிப்தியர் தங்களுக்குப் பஞ்சம் மேலிட்டபடியால் அவரவர் தங்கள் தங்கள் வயல் நிலங்களை விற்றார்கள்; யோசேப்பு எகிப்தின் நிலங்கள் யாவையும் பார்வோனுக்காகக் கொண்டான்; இவ்விதமாய் அந்தப் பூமி பார்வோனுடையதாயிற்ற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ே எகிப்தியர் தங்களுக்குப் பஞ்சம் மேலிட்டபடியால் அவரவர் தங்கள் தங்கள் வயல் நிலங்களை விற்றார்கள்; யோசேப்பு எகிப்தின் நிலங்கள் யாவையும் பார்வோனுக்காகக் கொண்டான்; இவ்விதமாய் அந்தப் பூமி பார்வோனுடையதாயிற்ற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ேலும் அவன் எகிப்தின் ஒரு எல்லை முதல் மறு எல்லைவரைக்குமுள்ள ஜனங்களை அந்தந்தப் பட்டணங்களில் குடிமாறிப்போகப்பண்ணி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ேலும் அவன் எகிப்தின் ஒரு எல்லை முதல் மறு எல்லைவரைக்குமுள்ள ஜனங்களை அந்தந்தப் பட்டணங்களில் குடிமாறிப்போகப்பண்ணி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சாரியருடைய நிலத்தை மாத்திரம் அவன் கொள்ளவில்லை; அது பார்வோனாலே ஆசாரியருக்கு மானியமாகக் கொடுக்கப்பட்டிருந்ததினாலும், பார்வோன் அவர்களுக்குக் கொடுத்த மானியத்தினாலே அவர்கள் ஜீவனம்பண்ணிவந்ததினாலும், அவர்கள் தங்கள் நிலத்தை விற்கவில்லை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சாரியருடைய நிலத்தை மாத்திரம் அவன் கொள்ளவில்லை; அது பார்வோனாலே ஆசாரியருக்கு மானியமாகக் கொடுக்கப்பட்டிருந்ததினாலும், பார்வோன் அவர்களுக்குக் கொடுத்த மானியத்தினாலே அவர்கள் ஜீவனம்பண்ணிவந்ததினாலும், அவர்கள் தங்கள் நிலத்தை விற்கவில்லை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னும் யோசேப்பு ஜனங்களை நோக்கி: இதோ, இன்று உங்களையும் உங்கள் நிலங்களையும் பார்வோனுக்காக வாங்கிக்கொண்டேன்; இதோ, உங்களுக்குக் கொடுக்கப்படுகிற விதைத்தானியம்; இதை நிலத்தில் விதையுங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னும் யோசேப்பு ஜனங்களை நோக்கி: இதோ, இன்று உங்களையும் உங்கள் நிலங்களையும் பார்வோனுக்காக வாங்கிக்கொண்டேன்; இதோ, உங்களுக்குக் கொடுக்கப்படுகிற விதைத்தானியம்; இதை நிலத்தில் விதையுங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ிளைவில் ஐந்தில் ஒரு பங்கைப் பார்வோனுக்குக் கொடுக்கவேண்டும்; மற்ற நாலுபங்கும் வயலுக்கு விதையாகவும் உங்களுக்கும் உங்கள் குடும்பத்தாருக்கும் உங்கள் குழந்தைகளுக்கும் ஆகாரமாகவும் உங்களுடையதாயிருக்கட்டும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ன் சகோதரரில் ஐந்துபேரைப் பார்வோனுக்கு முன்பாகக் கொண்டுபோய் நிறுத்தி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ிளைவில் ஐந்தில் ஒரு பங்கைப் பார்வோனுக்குக் கொடுக்கவேண்டும்; மற்ற நாலுபங்கும் வயலுக்கு விதையாகவும் உங்களுக்கும் உங்கள் குடும்பத்தாருக்கும் உங்கள் குழந்தைகளுக்கும் ஆகாரமாகவும் உங்களுடையதாயிருக்கட்டும்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ிளைவில் ஐந்தில் ஒரு பங்கைப் பார்வோனுக்குக் கொடுக்கவேண்டும்; மற்ற நாலுபங்கும் வயலுக்கு விதையாகவும் உங்களுக்கும் உங்கள் குடும்பத்தாருக்கும் உங்கள் குழந்தைகளுக்கும் ஆகாரமாகவும் உங்களுடையதாயிருக்கட்டும்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அவர்கள்: நீர் எங்கள் பிராணனைக் காப்பாற்றினீர்; எங்கள் ஆண்டவனுடைய கண்களில் எங்களுக்குத் தயவு கிடைக்கவேண்டும்; நாங்கள் பார்வோனுக்கு அடிமைகளாயிருக்கிறோம் என்ற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அவர்கள்: நீர் எங்கள் பிராணனைக் காப்பாற்றினீர்; எங்கள் ஆண்டவனுடைய கண்களில் எங்களுக்குத் தயவு கிடைக்கவேண்டும்; நாங்கள் பார்வோனுக்கு அடிமைகளாயிருக்கிறோம் என்ற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ஐந்தில் ஒன்று பார்வோனுக்குச் சேரும் வாரம் என்று யோசேப்பு இட்ட கட்டளைப்படி எகிப்து தேசத்திலே இந்நாள்வரைக்கும் நடந்து வருகிறது; ஆசாரியரின் நிலம் மாத்திரம் பார்வோனைச் சேராமல் நீங்கலாயிருந்த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ஐந்தில் ஒன்று பார்வோனுக்குச் சேரும் வாரம் என்று யோசேப்பு இட்ட கட்டளைப்படி எகிப்து தேசத்திலே இந்நாள்வரைக்கும் நடந்து வருகிறது; ஆசாரியரின் நிலம் மாத்திரம் பார்வோனைச் சேராமல் நீங்கலாயிருந்த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ஸ்ரவேலர் எகிப்து தேசத்திலுள்ள கோசேன் நாட்டிலே குடியிருந்தார்கள்; அங்கே நிலங்களைக் கையாட்சி செய்து, மிகவும் பலுகிப் பெருகின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ஸ்ரவேலர் எகிப்து தேசத்திலுள்ள கோசேன் நாட்டிலே குடியிருந்தார்கள்; அங்கே நிலங்களைக் கையாட்சி செய்து, மிகவும் பலுகிப் பெருகின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யாக்கோபு எகிப்து தேசத்திலே பதினேழு வருஷம் இருந்தான்; யாக்கோபுடைய ஆயுசு நாட்கள் நூற்று நாற்பத்தேழு வருஷ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யாக்கோபு எகிப்து தேசத்திலே பதினேழு வருஷம் இருந்தான்; யாக்கோபுடைய ஆயுசு நாட்கள் நூற்று நாற்பத்தேழு வருஷ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ார்வோன் அவனுடைய சகோதரரை நோக்கி: உங்கள் தொழில் என்ன என்று கேட்டான்; அதற்கு அவர்கள்: உமது அடியாராகிய நாங்களும் எங்கள் பிதாக்களும் மந்தை மேய்க்கிறவர்கள் என்று பார்வோனிடத்தில் சொன்னதுமன்றி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ஸ்ரவேல் மரணமடையும் காலம் சமீபித்தது. அப்பொழுது அவன் தன் குமாரனாகிய யோசேப்பை வரவழைத்து, அவனை நோக்கி: என்மேல் உனக்குத் தயவுண்டானால், உன் கையை என் தொடையின்கீழ் வைத்து என்மேல் பட்சமும் உண்மையுமுள்ளவனாயிரு; என்னை எகிப்திலே அடக்கம்பண்ணாதிருப்பாயாக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ஸ்ரவேல் மரணமடையும் காலம் சமீபித்தது. அப்பொழுது அவன் தன் குமாரனாகிய யோசேப்பை வரவழைத்து, அவனை நோக்கி: என்மேல் உனக்குத் தயவுண்டானால், உன் கையை என் தொடையின்கீழ் வைத்து என்மேல் பட்சமும் உண்மையுமுள்ளவனாயிரு; என்னை எகிப்திலே அடக்கம்பண்ணாதிருப்பாயாக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ஸ்ரவேல் மரணமடையும் காலம் சமீபித்தது. அப்பொழுது அவன் தன் குமாரனாகிய யோசேப்பை வரவழைத்து, அவனை நோக்கி: என்மேல் உனக்குத் தயவுண்டானால், உன் கையை என் தொடையின்கீழ் வைத்து என்மேல் பட்சமும் உண்மையுமுள்ளவனாயிரு; என்னை எகிப்திலே அடக்கம்பண்ணாதிருப்பாயாக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ன் என் பிதாக்களோடே படுத்துக்கொள்ளவேண்டும்; ஆகையால், நீ என்னை எகிப்திலிருந்து எடுத்துக்கொண்டுபோய், அவர்களை அடக்கம்பண்ணியிருக்கிற நிலத்திலே என்னையும் அடக்கம்பண்ணு என்றான். அதற்கு அவன்: உமது சொற்படி செய்வேன்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ன் என் பிதாக்களோடே படுத்துக்கொள்ளவேண்டும்; ஆகையால், நீ என்னை எகிப்திலிருந்து எடுத்துக்கொண்டுபோய், அவர்களை அடக்கம்பண்ணியிருக்கிற நிலத்திலே என்னையும் அடக்கம்பண்ணு என்றான். அதற்கு அவன்: உமது சொற்படி செய்வேன்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அவன்: எனக்கு ஆணையிட்டுக்கொடு என்றான்; அவனுக்கு ஆணையிட்டுக்கொடுத்தான். அப்பொழுது இஸ்ரவேல் கட்டிலின் தலைமாட்டிலே சாய்ந்து தொழுதுகொண்ட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ார்வோன் அவனுடைய சகோதரரை நோக்கி: உங்கள் தொழில் என்ன என்று கேட்டான்; அதற்கு அவர்கள்: உமது அடியாராகிய நாங்களும் எங்கள் பிதாக்களும் மந்தை மேய்க்கிறவர்கள் என்று பார்வோனிடத்தில் சொன்னதுமன்ற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ானான் தேசத்திலே பஞ்சம் கொடிதாயிருக்கிறது; உமது அடியாரின் மந்தைகளுக்கு மேய்ச்சல் இல்லாமையால், இத்தேசத்திலே தங்கவந்தோம்; உமது அடியாராகிய நாங்கள் கோசேன் நாட்டிலே குடியிருக்கும்படி தயவுசெய்யவேண்டும் என்று வேண்டிக்கொண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ானான் தேசத்திலே பஞ்சம் கொடிதாயிருக்கிறது; உமது அடியாரின் மந்தைகளுக்கு மேய்ச்சல் இல்லாமையால், இத்தேசத்திலே தங்கவந்தோம்; உமது அடியாராகிய நாங்கள் கோசேன் நாட்டிலே குடியிருக்கும்படி தயவுசெய்யவேண்டும் என்று வேண்டிக்கொண்ட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y you, let your servants dwell in the land of Gosh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Pharaoh spoke unto Joseph, saying, Your father and your brethren are come unto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land of Egypt is before you; in the best of the land make your father and brethren to dwel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land of Goshen let them dwell: and if you know any men of activity among them, then make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ulers over my c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Joseph brought in Jacob his father, and set him before Pharaoh: and Jacob blessed Pharao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Pharaoh said unto Jacob, How old are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Jacob said unto Pharaoh, The days of the years of my pilgrimage are an hundred and thir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s: few and evil have the days of the years of my life been, and have not attained unto the d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years of the life of my fathers in the days of their pilgrim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Joseph came and told Pharaoh, and said, My father and my brethren, and their flock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Jacob blessed Pharaoh, and went out from before Pharao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Joseph placed his father and his brethren, and gave them a possession in the land of Egyp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best of the land, in the land of Rameses, as Pharaoh had comman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Joseph nourished his father, and his brethren, and all his father's household, with brea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their famil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re was no bread in all the land; for the famine was very sore, so that the land of Egyp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the land of Canaan fainted by reason of the fam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Joseph gathered up all the money that was found in the land of Egypt, and in the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naan, for the corn which they bought: and Joseph brought the money into Pharaoh'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hen money failed in the land of Egypt, and in the land of Canaan, all the Egyptians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herds, and all that they have, are come out of the land of Canaan; and, behold, they ar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Joseph, and said, Give us bread: for why should we die in your presence? for the money fai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Joseph said, Give your cattle; and I will give you for your cattle, if money fa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y brought their cattle unto Joseph: and Joseph gave them bread in exchange for hors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or the flocks, and for the cattle of the herds, and for the asses: and he fed them with bre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all their cattle for that y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en that year was ended, they came unto him the second year, and said unto him, We wi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de it from my lord, how that our money is spent; my lord also has our herds of cattle; ther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ought left in the sight of my lord, but our bodies, and our lan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erefore shall we die before yours eyes, both we and our land? buy us and our land for brea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e and our land will be servants unto Pharaoh: and give us seed, that we may live, and not di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 of Gosh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 land be not desol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Joseph bought all the land of Egypt for Pharaoh; for the Egyptians sold every man his fie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the famine prevailed over them: so the land became Pharaoh'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as for the people, he removed them to cities from one end of the borders of Egypt eve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other end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Only the land of the priests bought he not; for the priests had a portion assigned them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haraoh, and did eat their portion which Pharaoh gave them: wherefore they sold not their l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n Joseph said unto the people, Behold, I have bought you this day and your land for Pharao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, here is seed for you, and all of you shall sow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it shall come to pass in the increase, that all of you shall give the fifth part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took some of his brethren, even five men, and presented them unto Pharao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haraoh, and four parts shall be your own, for seed of the field, and for your food, and for them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households, and for food for your little 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y said, You have saved our lives: let us find grace in the sight of my lord, and we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Pharaoh's serv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Joseph made it a law over the land of Egypt unto this day, that Pharaoh should hav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fth part, except the land of the priests only, which became not Pharaoh'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Israel dwelt in the land of Egypt, in the country of Goshen; and they had posses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in, and grew, and multiplied exceeding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Jacob lived in the land of Egypt seventeen years: so the whole age of Jacob was an hund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y and seven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Pharaoh said unto his brethren, What is your occupation? And they said unto Pharaoh,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the time drew nigh that Israel must die: and he called his son Joseph, and said unto him, I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w I have found grace in your sight, put, I pray you, your hand under my thigh, and deal kindly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uly with me; bury me not, I pray you, in Egyp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But I will lie with my fathers, and you shall carry me out of Egypt, and bury me i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yingplace. And he said, I will do as you have s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he said, Swear unto me. And he swore unto him. And Israel bowed himself upon the bed's h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 are shepherds, both we, and also our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y said moreover unto Pharaoh, In order to sojourn in the land are we come; for your servan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no pasture for their flocks; for the famine is sore in the land of Canaan: now therefore,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2026-06-03T07:37:34Z</dcterms:created>
  <dcterms:modified xsi:type="dcterms:W3CDTF">2026-06-03T07:37:34Z</dcterms:modified>
  <dc:title>ஆதியாகமம் : 47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