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 உயிரோடிருக்கும் நாளெல்லாம் ஒருவனும் உனக்கு முன்பாக எதிர்த்து நிற்பதில்லை: நான் மோசேயோடே இருந்ததுபோல, உன்னோடும் இருப்பேன்; நான் உன்னைவிட்டு விலகுவதுமில்லை, உன்னைக் கைவிடுவதுமில்லை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லங்கொண்டு திடமனதாயிரு; இந்த ஜனத்தின் பிதாக்களுக்கு நான் கொடுப்பேன் என்று ஆணையிட்ட தேசத்தை நீ இவர்களுக்குப் பங்கிடுவாய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லங்கொண்டு திடமனதாயிரு; இந்த ஜனத்தின் பிதாக்களுக்கு நான் கொடுப்பேன் என்று ஆணையிட்ட தேசத்தை நீ இவர்களுக்குப் பங்கிடுவாய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ன் தாசனாகிய மோசே உனக்குக் கற்பித்த நியாயப்பிரமாணத்தின்படியெல்லாம் செய்யக் கவனமாயிருக்கமாத்திரம் மிகவும் பலங்கொண்டு திடமனதாயிரு; நீ போகும் இடமெல்லாம் புத்திமானாய் நடந்துகொள்ளும்படிக்கு, அதை விட்டு வலது இடதுபுறம் விலகாதிருப்பாயாக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ன் தாசனாகிய மோசே உனக்குக் கற்பித்த நியாயப்பிரமாணத்தின்படியெல்லாம் செய்யக் கவனமாயிருக்கமாத்திரம் மிகவும் பலங்கொண்டு திடமனதாயிரு; நீ போகும் இடமெல்லாம் புத்திமானாய் நடந்துகொள்ளும்படிக்கு, அதை விட்டு வலது இடதுபுறம் விலகாதிருப்பாயாக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ன் தாசனாகிய மோசே உனக்குக் கற்பித்த நியாயப்பிரமாணத்தின்படியெல்லாம் செய்யக் கவனமாயிருக்கமாத்திரம் மிகவும் பலங்கொண்டு திடமனதாயிரு; நீ போகும் இடமெல்லாம் புத்திமானாய் நடந்துகொள்ளும்படிக்கு, அதை விட்டு வலது இடதுபுறம் விலகாதிருப்பாயாக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ந்த நியாயப்பிரமாண புஸ்தகம் உன் வாயைவிட்டுப் பிரியாதிருப்பதாக; இதில் எழுதியிருக்கிறவைகளின்படியெல்லாம் நீ செய்யக் கவனமாயிருக்கும்படி, இரவும் பகலும் அதைத் தியானித்துக்கொண்டிருப்பாயாக; அப்பொழுது நீ உன் வழியை வாய்க்கப்பண்ணுவாய், அப்பொழுது புத்திமானாகவும் நடந்துகொள்ளுவாய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ந்த நியாயப்பிரமாண புஸ்தகம் உன் வாயைவிட்டுப் பிரியாதிருப்பதாக; இதில் எழுதியிருக்கிறவைகளின்படியெல்லாம் நீ செய்யக் கவனமாயிருக்கும்படி, இரவும் பகலும் அதைத் தியானித்துக்கொண்டிருப்பாயாக; அப்பொழுது நீ உன் வழியை வாய்க்கப்பண்ணுவாய், அப்பொழுது புத்திமானாகவும் நடந்துகொள்ளுவாய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ந்த நியாயப்பிரமாண புஸ்தகம் உன் வாயைவிட்டுப் பிரியாதிருப்பதாக; இதில் எழுதியிருக்கிறவைகளின்படியெல்லாம் நீ செய்யக் கவனமாயிருக்கும்படி, இரவும் பகலும் அதைத் தியானித்துக்கொண்டிருப்பாயாக; அப்பொழுது நீ உன் வழியை வாய்க்கப்பண்ணுவாய், அப்பொழுது புத்திமானாகவும் நடந்துகொள்ளுவாய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உனக்குக் கட்டளையிடவில்லையா? பலங்கொண்டு திடமனதாயிரு; திகையாதே, கலங்காதே, நீ போகும் இடமெல்லாம் உன் தேவனாகிய கர்த்தர் உன்னோடே இருக்கிறார் என்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ுடைய தாசனாகிய மோசே மரித்தபின்பு, கர்த்தர் மோசேயின் ஊழியக்காரனான நூனின் குமாரன் யோசுவாவை நோக்கி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உனக்குக் கட்டளையிடவில்லையா? பலங்கொண்டு திடமனதாயிரு; திகையாதே, கலங்காதே, நீ போகும் இடமெல்லாம் உன் தேவனாகிய கர்த்தர் உன்னோடே இருக்கிறார் என்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யோசுவா ஜனங்களின் அதிபதிகளை நோக்கி: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ங்கள் பாளயத்தை உருவ நடந்துபோய், ஜனங்களைப் பார்த்து: உங்களுக்குப் போஜனபதார்த்தங்களை ஆயத்தம்பண்ணுங்கள்; உங்கள் தேவனாகிய கர்த்தர் உங்களுக்குச் சுதந்தரிக்கக் கொடுக்கும் தேசத்தை நீங்கள் சுதந்தரித்துக்கொள்ளும்படிக்கு, இன்னும் மூன்று நாளைக்குள்ளே இந்த யோர்தானைக் கடந்துபோவீர்கள் என்று சொல்லச்சொன்ன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ங்கள் பாளயத்தை உருவ நடந்துபோய், ஜனங்களைப் பார்த்து: உங்களுக்குப் போஜனபதார்த்தங்களை ஆயத்தம்பண்ணுங்கள்; உங்கள் தேவனாகிய கர்த்தர் உங்களுக்குச் சுதந்தரிக்கக் கொடுக்கும் தேசத்தை நீங்கள் சுதந்தரித்துக்கொள்ளும்படிக்கு, இன்னும் மூன்று நாளைக்குள்ளே இந்த யோர்தானைக் கடந்துபோவீர்கள் என்று சொல்லச்சொன்ன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ங்கள் பாளயத்தை உருவ நடந்துபோய், ஜனங்களைப் பார்த்து: உங்களுக்குப் போஜனபதார்த்தங்களை ஆயத்தம்பண்ணுங்கள்; உங்கள் தேவனாகிய கர்த்தர் உங்களுக்குச் சுதந்தரிக்கக் கொடுக்கும் தேசத்தை நீங்கள் சுதந்தரித்துக்கொள்ளும்படிக்கு, இன்னும் மூன்று நாளைக்குள்ளே இந்த யோர்தானைக் கடந்துபோவீர்கள் என்று சொல்லச்சொன்ன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ன்பு யோசுவா: ரூபனியரையும் காத்தியரையும் மனாசேயின் பாதிக்கோத்திரத்தாரையும் நோக்கி: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ுடைய தாசனாகிய மோசே உங்களுக்குக் கற்பித்த வார்த்தையை நினைத்துக்கொள்ளுங்கள்; உங்கள் தேவனாகிய கர்த்தர் உங்களை இளைப்பாறப்பண்ணி, இந்த தேசத்தை உங்களுக்குக் கொடுத்தாரே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ுடைய தாசனாகிய மோசே உங்களுக்குக் கற்பித்த வார்த்தையை நினைத்துக்கொள்ளுங்கள்; உங்கள் தேவனாகிய கர்த்தர் உங்களை இளைப்பாறப்பண்ணி, இந்த தேசத்தை உங்களுக்குக் கொடுத்தாரே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ங்கள் பெண்சாதிகளும் பிள்ளைகளும் மிருகஜீவன்களும், மோசே உங்களுக்கு யோர்தானுக்கு இப்புறத்திலே கொடுத்த தேசத்தில் இருக்கட்டும்; உங்களிலுள்ள யுத்தவீரர் யாவரும் உங்கள் சகோதரருக்கு முன்பாக அணியணியாகக் கடந்துபோய்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ங்கள் பெண்சாதிகளும் பிள்ளைகளும் மிருகஜீவன்களும், மோசே உங்களுக்கு யோர்தானுக்கு இப்புறத்திலே கொடுத்த தேசத்தில் இருக்கட்டும்; உங்களிலுள்ள யுத்தவீரர் யாவரும் உங்கள் சகோதரருக்கு முன்பாக அணியணியாகக் கடந்துபோய்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 தாசனாகிய மோசே மரித்துப்போனான்; இப்பொழுது நீயும் இந்த ஜனங்கள் எல்லாரும் எழுந்து, இந்த யோர்தானைக்கடந்து, இஸ்ரவேல் புத்திரருக்கு நான் கொடுக்கும் தேசத்துக்குப் போங்கள்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ர்த்தர் உங்களைப்போல உங்கள் சகோதரரையும் இளைப்பாறப்பண்ணி, அவர்களும் உங்கள் தேவனாகிய கர்த்தர் தங்களுக்குக் கொடுக்கும் தேசத்தைச் சுதந்தரித்துக்கொள்ளுமட்டும், அவர்களுக்கு உதவிசெய்யக்கடவீர்கள்; பின்பு நீங்கள் கர்த்தருடைய தாசனாகிய மோசே உங்களுக்கு யோர்தானுக்கு இப்புறத்தில் சூரியன் உதிக்கும் திசைக்கு நேராகக் கொடுத்த உங்கள் சுதந்தரமான தேசத்துக்குத் திரும்பி, அதைச் சுதந்தரித்துக்கொண்டிருப்பீர்களாக என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ர்த்தர் உங்களைப்போல உங்கள் சகோதரரையும் இளைப்பாறப்பண்ணி, அவர்களும் உங்கள் தேவனாகிய கர்த்தர் தங்களுக்குக் கொடுக்கும் தேசத்தைச் சுதந்தரித்துக்கொள்ளுமட்டும், அவர்களுக்கு உதவிசெய்யக்கடவீர்கள்; பின்பு நீங்கள் கர்த்தருடைய தாசனாகிய மோசே உங்களுக்கு யோர்தானுக்கு இப்புறத்தில் சூரியன் உதிக்கும் திசைக்கு நேராகக் கொடுத்த உங்கள் சுதந்தரமான தேசத்துக்குத் திரும்பி, அதைச் சுதந்தரித்துக்கொண்டிருப்பீர்களாக என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ர்த்தர் உங்களைப்போல உங்கள் சகோதரரையும் இளைப்பாறப்பண்ணி, அவர்களும் உங்கள் தேவனாகிய கர்த்தர் தங்களுக்குக் கொடுக்கும் தேசத்தைச் சுதந்தரித்துக்கொள்ளுமட்டும், அவர்களுக்கு உதவிசெய்யக்கடவீர்கள்; பின்பு நீங்கள் கர்த்தருடைய தாசனாகிய மோசே உங்களுக்கு யோர்தானுக்கு இப்புறத்தில் சூரியன் உதிக்கும் திசைக்கு நேராகக் கொடுத்த உங்கள் சுதந்தரமான தேசத்துக்குத் திரும்பி, அதைச் சுதந்தரித்துக்கொண்டிருப்பீர்களாக என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அவர்கள் யோசுவாவுக்குப் பிரதியுத்தரமாக: நீர் எங்களுக்குக் கட்டளையிடுகிறதையெல்லாம் செய்வோம்; நீர் எங்களை அனுப்பும் இடமெங்கும் போவோ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அவர்கள் யோசுவாவுக்குப் பிரதியுத்தரமாக: நீர் எங்களுக்குக் கட்டளையிடுகிறதையெல்லாம் செய்வோம்; நீர் எங்களை அனுப்பும் இடமெங்கும் போவோ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ங்கள் மோசேக்குச் செவிகொடுத்ததுபோல உமக்கும் செவிகொடுப்போம்; உம்முடைய தேவனாகிய கர்த்தர்மாத்திரம் மோசேயோடே இருந்ததுபோல, உம்மோடும் இருப்பாராக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ங்கள் மோசேக்குச் செவிகொடுத்ததுபோல உமக்கும் செவிகொடுப்போம்; உம்முடைய தேவனாகிய கர்த்தர்மாத்திரம் மோசேயோடே இருந்ததுபோல, உம்மோடும் இருப்பாராக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ர் எங்களுக்குக் கட்டளையிடும் சகல காரியத்திலும் உம்முடைய சொல்லைக்கேளாமல், உம்முடைய வாக்குக்கு முரட்டாட்டம்பண்ணுகிற எவனும் கொலைசெய்யப்படக்கடவன்; பலங்கொண்டு திடமனதாய்மாத்திரம் இரும் என்ற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ர் எங்களுக்குக் கட்டளையிடும் சகல காரியத்திலும் உம்முடைய சொல்லைக்கேளாமல், உம்முடைய வாக்குக்கு முரட்டாட்டம்பண்ணுகிற எவனும் கொலைசெய்யப்படக்கடவன்; பலங்கொண்டு திடமனதாய்மாத்திரம் இரும் என்ற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 தாசனாகிய மோசே மரித்துப்போனான்; இப்பொழுது நீயும் இந்த ஜனங்கள் எல்லாரும் எழுந்து, இந்த யோர்தானைக்கடந்து, இஸ்ரவேல் புத்திரருக்கு நான் கொடுக்கும் தேசத்துக்குப் போங்கள்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மோசேக்குச் சொன்னபடி உங்கள் காலடி மிதிக்கும் எவ்விடத்தையும் உங்களுக்குக் கொடுத்த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மோசேக்குச் சொன்னபடி உங்கள் காலடி மிதிக்கும் எவ்விடத்தையும் உங்களுக்குக் கொடுத்த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னாந்தரமும் இந்த லீபனோனும் தொடங்கி ஐபிராத்து நதியான பெரிய நதிமட்டுமுள்ள ஏத்தியரின் தேசம் அனைத்தும், சூரியன் அஸ்தமிக்கிற திசையான பெரிய சமுத்திரம்வரைக்கும் உங்கள் எல்லையாயிருக்க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னாந்தரமும் இந்த லீபனோனும் தொடங்கி ஐபிராத்து நதியான பெரிய நதிமட்டுமுள்ள ஏத்தியரின் தேசம் அனைத்தும், சூரியன் அஸ்தமிக்கிற திசையான பெரிய சமுத்திரம்வரைக்கும் உங்கள் எல்லையாயிருக்க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 உயிரோடிருக்கும் நாளெல்லாம் ஒருவனும் உனக்கு முன்பாக எதிர்த்து நிற்பதில்லை: நான் மோசேயோடே இருந்ததுபோல, உன்னோடும் இருப்பேன்; நான் உன்னைவிட்டு விலகுவதுமில்லை, உன்னைக் கைவிடுவதுமில்லை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29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न तो मैं तुझे धोखा दूंगा, और न तुझ को छोड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इसलिये हियाव बान्धकर दृढ़ हो जा; क्योंकि जिस देश के देने की शपथ मैं ने इन लोगों के पूर्वजों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खाई थी उसका अधिकारी तू इन्हें कर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इतना हो कि तू हियाव बान्धकर और बहुत दृढ़ हो कर जो व्यवस्था मेरे दास मूसा ने तुझे दी है उन सब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नुसार करने में चौकसी करना; और उस से न तो दाहिने मुड़ना और न बांए, तब जहां जहां तू जाएगा वहां वहा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ेरा काम सफल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व्यवस्था की यह पुस्तक तेरे चित्त से कभी न उतरने पाए, इसी में दिन रात ध्यान दिए रहना, इसलिये कि ज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ुछ उस में लिखा है उसके अनुसार करने की तू चौकसी करे; क्योंकि ऐसा ही करने से तेरे सब काम सफल होंग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तू प्रभावशाली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क्या मैं ने तुझे आज्ञा नहीं दी? हियाव बान्धकर दृढ़ हो जा; भय न खा, और तेरा मन कच्चा न हो; क्यों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यहोवा के दास मूसा की मृत्यु के बाद यहोवा ने उसके सेवक यहोशू से जो नून का पुत्र था कह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हां जहां तू जाएगा वहां वहां तेरा परमेश्वर यहोवा तेरे संग रहे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तब यहोशू ने प्रजा के सरदारों को यह आज्ञा दी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कि छावनी में इधर उधर जा कर प्रजा के लोगों को यह आज्ञा दो, कि अपने अपने लिये भोजन तैयार कर रखो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्योंकि तीन दिन के भीतर तुम को इस यरदन के पार उतरकर उस देश को अपने अधिकार में लेने के लिये जाना ह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िसे तुम्हारा परमेश्वर यहोवा तुम्हारे अधिकार में देने वाल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फिर यहोशू ने रूबेनियों, गादियों, और मनश्शे के आधे गोत्र के लोगों से कह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जो बात यहोवा के दास मूसा ने तुम से कही थी, कि तुम्हारा परमेश्वर यहोवा तुम्हें विश्राम देता ह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यही देश तुम्हें देगा, उसकी सुधि कर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तुम्हारी स्त्रियां, बालबच्चे, और पशु तो इस देश में रहें जो मूसा ने तुम्हें यरदन के इसी पार दिय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न्तु तुम जो शूरवीर हो पांति बान्धे हुए अपने भाइयों के आगे आगे पार उतर चलो, और उनकी सहायता करो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मेरा दास मूसा मर गया है; सो अब तू उठ, कमर बान्ध, और इस सारी प्रजा समेत यरदन पार हो कर उस देश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और जब यहोवा उन को ऐसा विश्राम देगा जैसा वह तुम्हें दे चुका है, और वे भी तुम्हारे परमेश्वर यहोव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दिए हुए देश के अधिकारी हो जाएंगे; तब तुम अपने अधिकार के देश में, जो यहोवा के दास मूसा ने यरदन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इस पार सूर्योदय की ओर तुम्हें दिया है, लौटकर इसके अधिकारी हो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तब उन्होंने यहोशू को उत्तर दिया, कि जो कुछ तू ने हमें करने की आज्ञा दी है वह हम करेंगे, और जहा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हीं तू हमें भेजे वहां हम जाए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जैसे हम सब बातों में मूसा की मानते थे वैसे ही तेरी भी माना करेंगे; इतना हो कि तेरा परमेश्व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होवा जैसा मूसा के संग रहता था वैसे ही तेरे संग भी रह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कोई क्यों न हो जो तेरे विरुद्ध बलवा करे, और जितनी आज्ञाएं तू दे उन को न माने, तो वह मार डाल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एगा। परन्तु तू दृढ़ और हियाव बान्धे रह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 जिसे मैं उन को अर्थात इस्राएलियों को देत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उस वचन के अनुसार जो मैं ने मूसा से कहा, अर्थात जिस जिस स्थान पर तुम पांव धरोगे वह सब मैं तुम्ह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 देत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जंगल और उस लबानोन से ले कर परात महानद तक, और सूर्यास्त की ओर महासमुद्र तक हित्तियों का सारा दे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म्हारा भाग ठहर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तेरे जीवन भर कोई तेरे साम्हने ठहर न सकेगा; जैसे मैं मूसा के संग रहा वैसे ही तेरे संग भी रहूंग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2026-08-02T16:04:18Z</dcterms:created>
  <dcterms:modified xsi:type="dcterms:W3CDTF">2026-08-02T16:04:18Z</dcterms:modified>
  <dc:title>யோசுவா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