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presProps" Target="presProps.xml"/>
  <Relationship Id="rId47" Type="http://schemas.openxmlformats.org/officeDocument/2006/relationships/viewProps" Target="viewProps.xml"/>
  <Relationship Id="rId48"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here shall not any man be able to stand before you all the days of your life: as I was with Moses, so I will be with you: I will not fail you, nor forsake you.]]></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Be strong and of a good courage: for unto this people shall you divide for an inheritance the land, which I swore unto their fathers to give them.]]></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Be strong and of a good courage: for unto this people shall you divide for an inheritance the land, which I swore unto their fathers to give them.]]></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Only be you strong and very courageous, that you may observe to do according to all the law, which Moses my servant commanded you: turn not from it to the right hand or to the left, that you may prosper anywhere you go.]]></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Only be you strong and very courageous, that you may observe to do according to all the law, which Moses my servant commanded you: turn not from it to the right hand or to the left, that you may prosper anywhere you go.]]></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Only be you strong and very courageous, that you may observe to do according to all the law, which Moses my servant commanded you: turn not from it to the right hand or to the left, that you may prosper anywhere you go.]]></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is book of the law shall not depart out of your mouth; but you shall meditate therein day and night, that you may observe to do according to all that is written therein: for then you shall make your way prosperous, and then you shall have good success.]]></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is book of the law shall not depart out of your mouth; but you shall meditate therein day and night, that you may observe to do according to all that is written therein: for then you shall make your way prosperous, and then you shall have good success.]]></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is book of the law shall not depart out of your mouth; but you shall meditate therein day and night, that you may observe to do according to all that is written therein: for then you shall make your way prosperous, and then you shall have good success.]]></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is book of the law shall not depart out of your mouth; but you shall meditate therein day and night, that you may observe to do according to all that is written therein: for then you shall make your way prosperous, and then you shall have good success.]]></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Now after the death of Moses the servant of the LORD it came to pass, that the LORD spoke unto Joshua the son of Nun, Moses' minister, saying,]]></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Have not I commanded you? Be strong and of a good courage; be not afraid, neither be you dismayed: for the LORD your God is with you anywhere you go.]]></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Have not I commanded you? Be strong and of a good courage; be not afraid, neither be you dismayed: for the LORD your God is with you anywhere you go.]]></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Then Joshua commanded the officers of the people, saying,]]></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Pass through the host, and command the people, saying, Prepare you victuals; for within three days all of you shall pass over this Jordan, to go in to possess the land, which the LORD your God gives you to possess it.]]></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Pass through the host, and command the people, saying, Prepare you victuals; for within three days all of you shall pass over this Jordan, to go in to possess the land, which the LORD your God gives you to possess it.]]></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Pass through the host, and command the people, saying, Prepare you victuals; for within three days all of you shall pass over this Jordan, to go in to possess the land, which the LORD your God gives you to possess it.]]></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Pass through the host, and command the people, saying, Prepare you victuals; for within three days all of you shall pass over this Jordan, to go in to possess the land, which the LORD your God gives you to possess it.]]></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o the Reubenites, and to the Gadites, and to half the tribe of Manasseh, spoke Joshua, saying,]]></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Remember the word which Moses the servant of the LORD commanded you, saying, The LORD your God has given you rest, and has given you this land.]]></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Remember the word which Moses the servant of the LORD commanded you, saying, The LORD your God has given you rest, and has given you this land.]]></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Now after the death of Moses the servant of the LORD it came to pass, that the LORD spoke unto Joshua the son of Nun, Moses' minister, saying,]]></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Your wives, your little ones, and your cattle, shall remain in the land which Moses gave you on this side Jordan; but all of you shall pass before your brethren armed, all the mighty men of valour, and help them;]]></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Your wives, your little ones, and your cattle, shall remain in the land which Moses gave you on this side Jordan; but all of you shall pass before your brethren armed, all the mighty men of valour, and help them;]]></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Your wives, your little ones, and your cattle, shall remain in the land which Moses gave you on this side Jordan; but all of you shall pass before your brethren armed, all the mighty men of valour, and help them;]]></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Until the LORD have given your brethren rest, as he has given you, and they also have possessed the land which the LORD your God gives them: then all of you shall return unto the land of your possession, and enjoy it, which Moses the LORD's servant gave you on this side Jordan toward the sunrising.]]></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Until the LORD have given your brethren rest, as he has given you, and they also have possessed the land which the LORD your God gives them: then all of you shall return unto the land of your possession, and enjoy it, which Moses the LORD's servant gave you on this side Jordan toward the sunrising.]]></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Until the LORD have given your brethren rest, as he has given you, and they also have possessed the land which the LORD your God gives them: then all of you shall return unto the land of your possession, and enjoy it, which Moses the LORD's servant gave you on this side Jordan toward the sunrising.]]></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Until the LORD have given your brethren rest, as he has given you, and they also have possessed the land which the LORD your God gives them: then all of you shall return unto the land of your possession, and enjoy it, which Moses the LORD's servant gave you on this side Jordan toward the sunrising.]]></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Until the LORD have given your brethren rest, as he has given you, and they also have possessed the land which the LORD your God gives them: then all of you shall return unto the land of your possession, and enjoy it, which Moses the LORD's servant gave you on this side Jordan toward the sunrising.]]></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y answered Joshua, saying, All that you command us we will do, and anywhere you send us, we will go.]]></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y answered Joshua, saying, All that you command us we will do, and anywhere you send us, we will go.]]></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Moses my servant is dead; now therefore arise, go over this Jordan, you, and all this people, unto the land which I do give to them, even to the children of Israel.]]></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ccording as we hearkened unto Moses in all things, so will we hearken unto you: only the LORD your God be with you, as he was with Moses.]]></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ccording as we hearkened unto Moses in all things, so will we hearken unto you: only the LORD your God be with you, as he was with Moses.]]></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Whosoever he be that does rebel against your commandment, and will not hearken unto your words in all that you command him, he shall be put to death: only be strong and of a good courage.]]></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Whosoever he be that does rebel against your commandment, and will not hearken unto your words in all that you command him, he shall be put to death: only be strong and of a good courage.]]></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Moses my servant is dead; now therefore arise, go over this Jordan, you, and all this people, unto the land which I do give to them, even to the children of Israel.]]></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Every place that the sole of your foot shall tread upon, that have I given unto you, as I said unto Moses.]]></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From the wilderness and this Lebanon even unto the great river, the river Euphrates, all the land of the Hittites, and unto the great sea toward the going down of the sun, shall be your coast.]]></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From the wilderness and this Lebanon even unto the great river, the river Euphrates, all the land of the Hittites, and unto the great sea toward the going down of the sun, shall be your coast.]]></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here shall not any man be able to stand before you all the days of your life: as I was with Moses, so I will be with you: I will not fail you, nor forsake you.]]></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4212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யோசுவா : 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ந்ததுபோல, உன்னோடும் இருப்பேன்; நான் உன்னைவிட்டு விலகுவதுமில்லை, உன்னைக் கைவிடுவதுமி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பலங்கொண்டு திடமனதாயிரு; இந்த ஜனத்தின் பிதாக்களுக்கு நான் கொடுப்பேன் என்று ஆணையிட்ட தேசத்தை 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வர்களுக்குப் பங்கிடுவா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என் தாசனாகிய மோசே உனக்குக் கற்பித்த நியாயப்பிரமாணத்தின்படியெல்லாம் செய்யக் கவனமாயிருக்கமாத்தி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கவும் பலங்கொண்டு திடமனதாயிரு; நீ போகும் இடமெல்லாம் புத்திமானாய் நடந்துகொள்ளும்படிக்கு, அதை வி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லது இடதுபுறம் விலகாதிருப்பாயா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இந்த நியாயப்பிரமாண புஸ்தகம் உன் வாயைவிட்டுப் பிரியாதிருப்பதாக; இ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ழுதியிருக்கிறவைகளின்படியெல்லாம் நீ செய்யக் கவனமாயிருக்கும்படி, இரவும் பகலும் அ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யானித்துக்கொண்டிருப்பாயாக; அப்பொழுது நீ உன் வழியை வாய்க்கப்பண்ணுவாய், அப்பொழுது புத்திமானா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டந்துகொள்ளுவா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கர்த்தருடைய தாசனாகிய மோசே மரித்தபின்பு, கர்த்தர் மோசேயின் ஊழியக்காரனான நூனின் குமாரன் யோசுவா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நான் உனக்குக் கட்டளையிடவில்லையா? பலங்கொண்டு திடமனதாயிரு; திகையாதே, கலங்காதே, நீ போகும் இடமெல்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ன் தேவனாகிய கர்த்தர் உன்னோடே இருக்கிறார்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ப்பொழுது யோசுவா ஜனங்களின் அதிபதிகளை நோ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நீங்கள் பாளயத்தை உருவ நடந்துபோய், ஜனங்களைப் பார்த்து: உங்களுக்குப் போஜனபதார்த்த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யத்தம்பண்ணுங்கள்; உங்கள் தேவனாகிய கர்த்தர் உங்களுக்குச் சுதந்தரிக்கக் கொடுக்கும் தேசத்தை நீ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ந்தரித்துக்கொள்ளும்படிக்கு, இன்னும் மூன்று நாளைக்குள்ளே இந்த யோர்தானைக் கடந்துபோவீர்கள்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ச்சொன்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பின்பு யோசுவா: ரூபனியரையும் காத்தியரையும் மனாசேயின் பாதிக்கோத்திரத்தாரையும் நோ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கர்த்தருடைய தாசனாகிய மோசே உங்களுக்குக் கற்பித்த வார்த்தையை நினைத்துக்கொள்ளுங்கள்; உ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னாகிய கர்த்தர் உங்களை இளைப்பாறப்பண்ணி, இந்த தேசத்தை உங்களுக்குக் கொடுத்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உங்கள் பெண்சாதிகளும் பிள்ளைகளும் மிருகஜீவன்களும், மோசே உங்களுக்கு யோர்தானுக்கு இப்புற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த்த தேசத்தில் இருக்கட்டும்; உங்களிலுள்ள யுத்தவீரர் யாவரும் உங்கள் சகோதரருக்கு முன்பா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ணியணியாகக் கடந்துபோ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கர்த்தர் உங்களைப்போல உங்கள் சகோதரரையும் இளைப்பாறப்பண்ணி, அவர்களும் உங்கள் தேவனாகிய கர்த்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ங்களுக்குக் கொடுக்கும் தேசத்தைச் சுதந்தரித்துக்கொள்ளுமட்டும், அவர்களுக்கு உதவிசெய்யக்கட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ன்பு நீங்கள் கர்த்தருடைய தாசனாகிய மோசே உங்களுக்கு யோர்தானுக்கு இப்புறத்தில் சூரியன் உதி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சைக்கு நேராகக் கொடுத்த உங்கள் சுதந்தரமான தேசத்துக்குத் திரும்பி, அதை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ந்தரித்துக்கொண்டிருப்பீர்களாக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அப்பொழுது அவர்கள் யோசுவாவுக்குப் பிரதியுத்தரமாக: நீர் எங்களுக்குக் கட்டளையிடுகிறதையெல்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ய்வோம்; நீர் எங்களை அனுப்பும் இடமெங்கும் போ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என் தாசனாகிய மோசே மரித்துப்போனான்; இப்பொழுது நீயும் இந்த ஜனங்கள் எல்லாரும் எழுந்து, இ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நாங்கள் மோசேக்குச் செவிகொடுத்ததுபோல உமக்கும் செவிகொடுப்போம்; உம்முடைய தேவனாகிய கர்த்தர்மாத்தி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சேயோடே இருந்ததுபோல, உம்மோடும் இருப்பாரா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நீர் எங்களுக்குக் கட்டளையிடும் சகல காரியத்திலும் உம்முடைய சொல்லைக்கேளாமல், உம்முடைய வாக்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ரட்டாட்டம்பண்ணுகிற எவனும் கொலைசெய்யப்படக்கடவன்; பலங்கொண்டு திடமனதாய்மாத்திரம் இரும்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ர்தானைக்கடந்து, இஸ்ரவேல் புத்திரருக்கு நான் கொடுக்கும் தேசத்துக்குப் போ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நான் மோசேக்குச் சொன்னபடி உங்கள் காலடி மிதிக்கும் எவ்விடத்தையும் உங்களுக்குக் கொடு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வனாந்தரமும் இந்த லீபனோனும் தொடங்கி ஐபிராத்து நதியான பெரிய நதிமட்டுமுள்ள ஏத்தியரின் தேச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னைத்தும், சூரியன் அஸ்தமிக்கிற திசையான பெரிய சமுத்திரம்வரைக்கும் உங்கள் எல்லையாயி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நீ உயிரோடிருக்கும் நாளெல்லாம் ஒருவனும் உனக்கு முன்பாக எதிர்த்து நிற்பதில்லை: நான் மோசேயோ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சுவா : 1]]></a:t>
            </a:r>
          </a:p>
        </p:txBody>
      </p:sp>
    </p:spTree>
  </p:cSld>
  <p:clrMapOvr>
    <a:masterClrMapping/>
  </p:clrMapOvr>
</p:sld>
</file>

<file path=ppt/theme/theme1.xml><?xml version="1.0" encoding="utf-8"?>
<a:theme xmlns:a="http://schemas.openxmlformats.org/drawingml/2006/main" name="Theme30">
  <a:themeElements>
    <a:clrScheme name="Theme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2026-06-15T12:17:30Z</dcterms:created>
  <dcterms:modified xsi:type="dcterms:W3CDTF">2026-06-15T12:17:30Z</dcterms:modified>
  <dc:title>யோசுவா : 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