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ழைத்தவரே உம்மில் பிழை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னியில் உமக்காய் வாழ்ந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ப்பணிக்கின்றேன் என்னை இன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க் கொள்ளும் என் இயேசுவே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ும் உம்மில் நான் வளர்ந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ுக்கிரகம் தர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ால் ஒன்றும் கூடா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உம்மால் கூ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ஞானம் கல்வி செல்வங்கள் ய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மில்லை குப்பை என்று எண்ண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ீதி நியாயம் அழுக்கான கந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ே உணர்ந்தேன் எ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2026-07-30T20:01:39Z</dcterms:created>
  <dcterms:modified xsi:type="dcterms:W3CDTF">2026-07-30T20:01:39Z</dcterms:modified>
  <dc:title>துதிப் பாடல்கள் : 187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