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37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அழைத்தவரே உம்மில் பிழைத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னியில் உமக்காய் வாழ்ந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ர்ப்பணிக்கின்றேன் என்னை இன்ற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ற்றுக் கொள்ளும் என் இயேசுவே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ுதினமும் உம்மில் நான் வளர்ந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னுக்கிரகம் தர வேண்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ால் ஒன்றும் கூடாத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ாம் உம்மால் கூ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 ஞானம் கல்வி செல்வங்கள் யாவ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மில்லை குப்பை என்று எண்ண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ீதி நியாயம் அழுக்கான கந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ே உணர்ந்தேன் என் இயேசு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8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2026-09-16T22:24:59Z</dcterms:created>
  <dcterms:modified xsi:type="dcterms:W3CDTF">2026-09-16T22:24:59Z</dcterms:modified>
  <dc:title>துதிப் பாடல்கள் : 187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