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த்திலும் ப+மி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காணும் அடையாள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ருகை சமீ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வே சாட்சியாய் கூறுது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மரி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க்கில்லாத பக்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காயத்தில் பறந்துபோ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டன் என்றென்றும் ஜீவிப்பார்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ிருக்கிற நா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தேவனைச் சந்திப்போ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க் கடைசி நாட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நம்பிக்கை வீண் அல்ல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ஒருவர் ஒருவரை தேற்றுவோம் – அவ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் நம்பிக்கை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்சர்யமாம் சத்திய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ராஜாவாய் ஆளுவ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ருவார் சீக்கிரமாய் வ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ோடு எதிர்பார்க்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யிலோ மாலை நேரத்தி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வே வருவார் அறி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2026-06-15T08:01:11Z</dcterms:created>
  <dcterms:modified xsi:type="dcterms:W3CDTF">2026-06-15T08:01:11Z</dcterms:modified>
  <dc:title>துதிப் பாடல்கள் : 382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