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ice-Blessed Spirit ! Giver of salvation,
Purchased by Jesus on the cross of shame ; 
Dwell in our hearts ; transform them 
with Thy beauty---- 
Fairest adorning of our Saviour's na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sevenfold grace bestow upon us 
freely : ---- 
Love, deep and full, to God and all mankind ; 
Joy in the Lord, 'mid every earthly sorrow ; 
Peace, calm and sweet, that guardeth heart and m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ke us long-suffering 'mid earth's provocations ;
Gentleness give us, when enduring wrong ; 
Goodness impart, that we e'en foes 
may succour, 
Faithfulness grant, to change our toil to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eekness bestow, with humble self- 
abasement, 
And Self-control, through Thy controlling might :
And as we list to every call of duty, 
May we do all as in Thy searching s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with the gift of holiness within us ;  
We not less human, but made more divine ;
Our lives replete with heaven's 
supernal beauty,
Ever declare-----That beauty, Lord, is Th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2026-07-30T19:32:34Z</dcterms:created>
  <dcterms:modified xsi:type="dcterms:W3CDTF">2026-07-30T19:32:34Z</dcterms:modified>
  <dc:title>Hymn : 612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