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405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o you fear the foe will in the conflict win ?
Is it dark without you, darker still within ? 
Clear the darkened windows, open wide the door, 
Let the blessed sunshine i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t the blessed sunshine in, . . 
Let the blessed sunshine in ; . . 
Clear the darkened windows, open wide the door. 
Let the blessed sunshine i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Does your faith grow fainter in the 
cause you love ? 
Are your prayers unanswered from the 
throne above ? 
Clear the darkened windows, open wide the door,
Let the blessed sunshine 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ould you go rejoicing on the upward way,
Knowing naught of darkness----dwelling in the day ? 
Clear the darkened windows, open wide the door, 
Let the blessed sunshine i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2026-09-16T02:04:53Z</dcterms:created>
  <dcterms:modified xsi:type="dcterms:W3CDTF">2026-09-16T02:04:53Z</dcterms:modified>
  <dc:title>Hymn : 795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