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presProps" Target="presProps.xml"/>
  <Relationship Id="rId41" Type="http://schemas.openxmlformats.org/officeDocument/2006/relationships/viewProps" Target="viewProps.xml"/>
  <Relationship Id="rId4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58642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ற்றிடுமேன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அன்பினால் என்தன் உட்கடினத்த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ிலுவை அன்ப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இழுத்த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ேன் விடுதலை பாவியா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டிம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கோபம் பெரும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ோக்கும் சிலுவ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ற்றுமே தூய ரத்த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ஷத்தை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ஆ இயேசுவே, ந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ீய மன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 பாரத்த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கற்றி, ரத்தத்தால் சேர்த்தி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மண்டை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தூய வெண்மைய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ோ இப்போத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ரத்தத்தால் தூய்மையாவேன் பாவியே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ூயோன் ஆக்க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ுற்றும் மாற்றுவ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ந்தன் சாயல் என் வாழ்க்கைய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பலியான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ண்டாக்கும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ம் ரத்தம் என்னி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ிலைத்திருப்பி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ழிந்திடும் எப்பாவம் பலவீனம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ிதாவின் முன்ன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காயராம் நீர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ுதா, பாவியேனை உம் அன்பால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ாழ்விப்பீர். 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ி உம்மை அகற்ற, கல்வாரி சென்ற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ன்றாடிடுவீ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ப்பாவிக்காய் நீர்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க் கொன்றோருக்காய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யிர் ஈந்தேன் என்பீர்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றங்கிடுமேன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194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8">
  <a:themeElements>
    <a:clrScheme name="Theme2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2026-09-16T14:49:16Z</dcterms:created>
  <dcterms:modified xsi:type="dcterms:W3CDTF">2026-09-16T14:49:16Z</dcterms:modified>
  <dc:title>துதிப் பாடல்கள் : 194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