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ட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ினால் என்தன் உட்கடினத்த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அன்ப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இழு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ேன் விடுதலை பாவ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ோபம் பெரு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்கும் சிலுவ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ுமே தூய ரத்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ஷத்த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இயேசுவே,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பார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, ரத்தத்தால் சேர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ய வெண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இப்போத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ரத்தத்தால் தூய்மையாவேன் பாவிய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ோன் ஆக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மாற்றுவ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ாயல் என் வாழ்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லியா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க்க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் ரத்தம் என்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த்திருப்பி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ழிந்திடும் எப்பாவம் பலவீ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ின் முன்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ராம் ந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ா, பாவியேனை உம் அன்ப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ப்பீர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 உம்மை அகற்ற, கல்வாரி சென்ற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றாட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ாவிக்காய் ந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ொன்றோர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ஈந்தேன் என்ப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றங்கிடும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2026-07-31T13:09:00Z</dcterms:created>
  <dcterms:modified xsi:type="dcterms:W3CDTF">2026-07-31T13:09:00Z</dcterms:modified>
  <dc:title>துதிப் பாடல்கள் : 194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