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2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cross it standeth fast, 
Hallelujah ! Hallelujah ! 
Defying every blast, 
Hallelujah ! Hallelujah ! 
The winds of hell have blown, 
The world its hate hath shown, 
Yet it is not overthrown, 
Hallelujah for the cross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llelujah ! . . hallelujah ! . . . hallelu - - jah 
for the cross ! . . . 
Hallelujah ! . . . hallelujah ! . . . 
It shall never . . suffer . . loss ! 
Hallelujah ! hallelujah ! hallelujah for the cross ! 
Hallelujah ! hallelujah !
It shall never suffer loss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t is the old cross still, 
Its triumph let us tell, 
The grace of God here shone, 
Through Christ the blessed Son, 
Who did for sin atone, 
Hallelujah for the cross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was here the debt was paid, 
Our sins on Jesus laid, 
So round the cross we sing, 
Of Christ our Offering, 
Of Christ our living King, 
Hallelujah for the cross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2026-07-31T14:58:56Z</dcterms:created>
  <dcterms:modified xsi:type="dcterms:W3CDTF">2026-07-31T14:58:56Z</dcterms:modified>
  <dc:title>Hymn : 1181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