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Override PartName="/ppt/slides/slide86.xml" ContentType="application/vnd.openxmlformats-officedocument.presentationml.slide+xml"/>
  <Override PartName="/ppt/notesSlides/notesSlide86.xml" ContentType="application/vnd.openxmlformats-officedocument.presentationml.notesSlide+xml"/>
  <Override PartName="/ppt/slides/slide87.xml" ContentType="application/vnd.openxmlformats-officedocument.presentationml.slide+xml"/>
  <Override PartName="/ppt/notesSlides/notesSlide87.xml" ContentType="application/vnd.openxmlformats-officedocument.presentationml.notesSlide+xml"/>
  <Override PartName="/ppt/slides/slide88.xml" ContentType="application/vnd.openxmlformats-officedocument.presentationml.slide+xml"/>
  <Override PartName="/ppt/notesSlides/notesSlide88.xml" ContentType="application/vnd.openxmlformats-officedocument.presentationml.notesSlide+xml"/>
  <Override PartName="/ppt/slides/slide89.xml" ContentType="application/vnd.openxmlformats-officedocument.presentationml.slide+xml"/>
  <Override PartName="/ppt/notesSlides/notesSlide89.xml" ContentType="application/vnd.openxmlformats-officedocument.presentationml.notesSlide+xml"/>
  <Override PartName="/ppt/slides/slide90.xml" ContentType="application/vnd.openxmlformats-officedocument.presentationml.slide+xml"/>
  <Override PartName="/ppt/notesSlides/notesSlide90.xml" ContentType="application/vnd.openxmlformats-officedocument.presentationml.notesSlide+xml"/>
  <Override PartName="/ppt/slides/slide91.xml" ContentType="application/vnd.openxmlformats-officedocument.presentationml.slide+xml"/>
  <Override PartName="/ppt/notesSlides/notesSlide91.xml" ContentType="application/vnd.openxmlformats-officedocument.presentationml.notesSlide+xml"/>
  <Override PartName="/ppt/slides/slide92.xml" ContentType="application/vnd.openxmlformats-officedocument.presentationml.slide+xml"/>
  <Override PartName="/ppt/notesSlides/notesSlide92.xml" ContentType="application/vnd.openxmlformats-officedocument.presentationml.notesSlide+xml"/>
  <Override PartName="/ppt/slides/slide93.xml" ContentType="application/vnd.openxmlformats-officedocument.presentationml.slide+xml"/>
  <Override PartName="/ppt/notesSlides/notesSlide93.xml" ContentType="application/vnd.openxmlformats-officedocument.presentationml.notesSlide+xml"/>
  <Override PartName="/ppt/slides/slide94.xml" ContentType="application/vnd.openxmlformats-officedocument.presentationml.slide+xml"/>
  <Override PartName="/ppt/notesSlides/notesSlide94.xml" ContentType="application/vnd.openxmlformats-officedocument.presentationml.notesSlide+xml"/>
  <Override PartName="/ppt/slides/slide95.xml" ContentType="application/vnd.openxmlformats-officedocument.presentationml.slide+xml"/>
  <Override PartName="/ppt/notesSlides/notesSlide95.xml" ContentType="application/vnd.openxmlformats-officedocument.presentationml.notesSlide+xml"/>
  <Override PartName="/ppt/slides/slide96.xml" ContentType="application/vnd.openxmlformats-officedocument.presentationml.slide+xml"/>
  <Override PartName="/ppt/notesSlides/notesSlide96.xml" ContentType="application/vnd.openxmlformats-officedocument.presentationml.notesSlide+xml"/>
  <Override PartName="/ppt/slides/slide97.xml" ContentType="application/vnd.openxmlformats-officedocument.presentationml.slide+xml"/>
  <Override PartName="/ppt/notesSlides/notesSlide97.xml" ContentType="application/vnd.openxmlformats-officedocument.presentationml.notesSlide+xml"/>
  <Override PartName="/ppt/slides/slide98.xml" ContentType="application/vnd.openxmlformats-officedocument.presentationml.slide+xml"/>
  <Override PartName="/ppt/notesSlides/notesSlide98.xml" ContentType="application/vnd.openxmlformats-officedocument.presentationml.notesSlide+xml"/>
  <Override PartName="/ppt/slides/slide99.xml" ContentType="application/vnd.openxmlformats-officedocument.presentationml.slide+xml"/>
  <Override PartName="/ppt/notesSlides/notesSlide99.xml" ContentType="application/vnd.openxmlformats-officedocument.presentationml.notesSlide+xml"/>
  <Override PartName="/ppt/slides/slide100.xml" ContentType="application/vnd.openxmlformats-officedocument.presentationml.slide+xml"/>
  <Override PartName="/ppt/notesSlides/notesSlide100.xml" ContentType="application/vnd.openxmlformats-officedocument.presentationml.notesSlide+xml"/>
  <Override PartName="/ppt/slides/slide101.xml" ContentType="application/vnd.openxmlformats-officedocument.presentationml.slide+xml"/>
  <Override PartName="/ppt/notesSlides/notesSlide101.xml" ContentType="application/vnd.openxmlformats-officedocument.presentationml.notesSlide+xml"/>
  <Override PartName="/ppt/slides/slide102.xml" ContentType="application/vnd.openxmlformats-officedocument.presentationml.slide+xml"/>
  <Override PartName="/ppt/notesSlides/notesSlide102.xml" ContentType="application/vnd.openxmlformats-officedocument.presentationml.notesSlide+xml"/>
  <Override PartName="/ppt/slides/slide103.xml" ContentType="application/vnd.openxmlformats-officedocument.presentationml.slide+xml"/>
  <Override PartName="/ppt/notesSlides/notesSlide103.xml" ContentType="application/vnd.openxmlformats-officedocument.presentationml.notesSlide+xml"/>
  <Override PartName="/ppt/slides/slide104.xml" ContentType="application/vnd.openxmlformats-officedocument.presentationml.slide+xml"/>
  <Override PartName="/ppt/notesSlides/notesSlide104.xml" ContentType="application/vnd.openxmlformats-officedocument.presentationml.notesSlide+xml"/>
  <Override PartName="/ppt/slides/slide105.xml" ContentType="application/vnd.openxmlformats-officedocument.presentationml.slide+xml"/>
  <Override PartName="/ppt/notesSlides/notesSlide105.xml" ContentType="application/vnd.openxmlformats-officedocument.presentationml.notesSlide+xml"/>
  <Override PartName="/ppt/slides/slide106.xml" ContentType="application/vnd.openxmlformats-officedocument.presentationml.slide+xml"/>
  <Override PartName="/ppt/notesSlides/notesSlide106.xml" ContentType="application/vnd.openxmlformats-officedocument.presentationml.notesSlide+xml"/>
  <Override PartName="/ppt/slides/slide107.xml" ContentType="application/vnd.openxmlformats-officedocument.presentationml.slide+xml"/>
  <Override PartName="/ppt/notesSlides/notesSlide107.xml" ContentType="application/vnd.openxmlformats-officedocument.presentationml.notesSlide+xml"/>
  <Override PartName="/ppt/slides/slide108.xml" ContentType="application/vnd.openxmlformats-officedocument.presentationml.slide+xml"/>
  <Override PartName="/ppt/notesSlides/notesSlide108.xml" ContentType="application/vnd.openxmlformats-officedocument.presentationml.notesSlide+xml"/>
  <Override PartName="/ppt/slides/slide109.xml" ContentType="application/vnd.openxmlformats-officedocument.presentationml.slide+xml"/>
  <Override PartName="/ppt/notesSlides/notesSlide109.xml" ContentType="application/vnd.openxmlformats-officedocument.presentationml.notesSlide+xml"/>
  <Override PartName="/ppt/slides/slide110.xml" ContentType="application/vnd.openxmlformats-officedocument.presentationml.slide+xml"/>
  <Override PartName="/ppt/notesSlides/notesSlide110.xml" ContentType="application/vnd.openxmlformats-officedocument.presentationml.notesSlide+xml"/>
  <Override PartName="/ppt/slides/slide111.xml" ContentType="application/vnd.openxmlformats-officedocument.presentationml.slide+xml"/>
  <Override PartName="/ppt/notesSlides/notesSlide111.xml" ContentType="application/vnd.openxmlformats-officedocument.presentationml.notesSlide+xml"/>
  <Override PartName="/ppt/slides/slide112.xml" ContentType="application/vnd.openxmlformats-officedocument.presentationml.slide+xml"/>
  <Override PartName="/ppt/notesSlides/notesSlide112.xml" ContentType="application/vnd.openxmlformats-officedocument.presentationml.notesSlide+xml"/>
  <Override PartName="/ppt/slides/slide113.xml" ContentType="application/vnd.openxmlformats-officedocument.presentationml.slide+xml"/>
  <Override PartName="/ppt/notesSlides/notesSlide113.xml" ContentType="application/vnd.openxmlformats-officedocument.presentationml.notesSlide+xml"/>
  <Override PartName="/ppt/slides/slide114.xml" ContentType="application/vnd.openxmlformats-officedocument.presentationml.slide+xml"/>
  <Override PartName="/ppt/notesSlides/notesSlide114.xml" ContentType="application/vnd.openxmlformats-officedocument.presentationml.notesSlide+xml"/>
  <Override PartName="/ppt/slides/slide115.xml" ContentType="application/vnd.openxmlformats-officedocument.presentationml.slide+xml"/>
  <Override PartName="/ppt/notesSlides/notesSlide115.xml" ContentType="application/vnd.openxmlformats-officedocument.presentationml.notesSlide+xml"/>
  <Override PartName="/ppt/slides/slide116.xml" ContentType="application/vnd.openxmlformats-officedocument.presentationml.slide+xml"/>
  <Override PartName="/ppt/notesSlides/notesSlide116.xml" ContentType="application/vnd.openxmlformats-officedocument.presentationml.notesSlide+xml"/>
  <Override PartName="/ppt/slides/slide117.xml" ContentType="application/vnd.openxmlformats-officedocument.presentationml.slide+xml"/>
  <Override PartName="/ppt/notesSlides/notesSlide117.xml" ContentType="application/vnd.openxmlformats-officedocument.presentationml.notesSlide+xml"/>
  <Override PartName="/ppt/slides/slide118.xml" ContentType="application/vnd.openxmlformats-officedocument.presentationml.slide+xml"/>
  <Override PartName="/ppt/notesSlides/notesSlide118.xml" ContentType="application/vnd.openxmlformats-officedocument.presentationml.notesSlide+xml"/>
  <Override PartName="/ppt/slides/slide119.xml" ContentType="application/vnd.openxmlformats-officedocument.presentationml.slide+xml"/>
  <Override PartName="/ppt/notesSlides/notesSlide119.xml" ContentType="application/vnd.openxmlformats-officedocument.presentationml.notesSlide+xml"/>
  <Override PartName="/ppt/slides/slide120.xml" ContentType="application/vnd.openxmlformats-officedocument.presentationml.slide+xml"/>
  <Override PartName="/ppt/notesSlides/notesSlide120.xml" ContentType="application/vnd.openxmlformats-officedocument.presentationml.notesSlide+xml"/>
  <Override PartName="/ppt/slides/slide121.xml" ContentType="application/vnd.openxmlformats-officedocument.presentationml.slide+xml"/>
  <Override PartName="/ppt/notesSlides/notesSlide121.xml" ContentType="application/vnd.openxmlformats-officedocument.presentationml.notesSlide+xml"/>
  <Override PartName="/ppt/slides/slide122.xml" ContentType="application/vnd.openxmlformats-officedocument.presentationml.slide+xml"/>
  <Override PartName="/ppt/notesSlides/notesSlide122.xml" ContentType="application/vnd.openxmlformats-officedocument.presentationml.notesSlide+xml"/>
  <Override PartName="/ppt/slides/slide123.xml" ContentType="application/vnd.openxmlformats-officedocument.presentationml.slide+xml"/>
  <Override PartName="/ppt/notesSlides/notesSlide123.xml" ContentType="application/vnd.openxmlformats-officedocument.presentationml.notesSlide+xml"/>
  <Override PartName="/ppt/slides/slide124.xml" ContentType="application/vnd.openxmlformats-officedocument.presentationml.slide+xml"/>
  <Override PartName="/ppt/notesSlides/notesSlide12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 id="364" r:id="rId111"/>
    <p:sldId id="365" r:id="rId112"/>
    <p:sldId id="366" r:id="rId113"/>
    <p:sldId id="367" r:id="rId114"/>
    <p:sldId id="368" r:id="rId115"/>
    <p:sldId id="369" r:id="rId116"/>
    <p:sldId id="370" r:id="rId117"/>
    <p:sldId id="371" r:id="rId118"/>
    <p:sldId id="372" r:id="rId119"/>
    <p:sldId id="373" r:id="rId120"/>
    <p:sldId id="374" r:id="rId121"/>
    <p:sldId id="375" r:id="rId122"/>
    <p:sldId id="376" r:id="rId123"/>
    <p:sldId id="377" r:id="rId124"/>
    <p:sldId id="378" r:id="rId125"/>
    <p:sldId id="379" r:id="rId1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slide" Target="slides/slide104.xml"/>
  <Relationship Id="rId107" Type="http://schemas.openxmlformats.org/officeDocument/2006/relationships/slide" Target="slides/slide105.xml"/>
  <Relationship Id="rId108" Type="http://schemas.openxmlformats.org/officeDocument/2006/relationships/slide" Target="slides/slide106.xml"/>
  <Relationship Id="rId109" Type="http://schemas.openxmlformats.org/officeDocument/2006/relationships/slide" Target="slides/slide107.xml"/>
  <Relationship Id="rId110" Type="http://schemas.openxmlformats.org/officeDocument/2006/relationships/slide" Target="slides/slide108.xml"/>
  <Relationship Id="rId111" Type="http://schemas.openxmlformats.org/officeDocument/2006/relationships/slide" Target="slides/slide109.xml"/>
  <Relationship Id="rId112" Type="http://schemas.openxmlformats.org/officeDocument/2006/relationships/slide" Target="slides/slide110.xml"/>
  <Relationship Id="rId113" Type="http://schemas.openxmlformats.org/officeDocument/2006/relationships/slide" Target="slides/slide111.xml"/>
  <Relationship Id="rId114" Type="http://schemas.openxmlformats.org/officeDocument/2006/relationships/slide" Target="slides/slide112.xml"/>
  <Relationship Id="rId115" Type="http://schemas.openxmlformats.org/officeDocument/2006/relationships/slide" Target="slides/slide113.xml"/>
  <Relationship Id="rId116" Type="http://schemas.openxmlformats.org/officeDocument/2006/relationships/slide" Target="slides/slide114.xml"/>
  <Relationship Id="rId117" Type="http://schemas.openxmlformats.org/officeDocument/2006/relationships/slide" Target="slides/slide115.xml"/>
  <Relationship Id="rId118" Type="http://schemas.openxmlformats.org/officeDocument/2006/relationships/slide" Target="slides/slide116.xml"/>
  <Relationship Id="rId119" Type="http://schemas.openxmlformats.org/officeDocument/2006/relationships/slide" Target="slides/slide117.xml"/>
  <Relationship Id="rId120" Type="http://schemas.openxmlformats.org/officeDocument/2006/relationships/slide" Target="slides/slide118.xml"/>
  <Relationship Id="rId121" Type="http://schemas.openxmlformats.org/officeDocument/2006/relationships/slide" Target="slides/slide119.xml"/>
  <Relationship Id="rId122" Type="http://schemas.openxmlformats.org/officeDocument/2006/relationships/slide" Target="slides/slide120.xml"/>
  <Relationship Id="rId123" Type="http://schemas.openxmlformats.org/officeDocument/2006/relationships/slide" Target="slides/slide121.xml"/>
  <Relationship Id="rId124" Type="http://schemas.openxmlformats.org/officeDocument/2006/relationships/slide" Target="slides/slide122.xml"/>
  <Relationship Id="rId125" Type="http://schemas.openxmlformats.org/officeDocument/2006/relationships/slide" Target="slides/slide123.xml"/>
  <Relationship Id="rId126" Type="http://schemas.openxmlformats.org/officeDocument/2006/relationships/slide" Target="slides/slide124.xml"/>
  <Relationship Id="rId127" Type="http://schemas.openxmlformats.org/officeDocument/2006/relationships/presProps" Target="presProps.xml"/>
  <Relationship Id="rId128" Type="http://schemas.openxmlformats.org/officeDocument/2006/relationships/viewProps" Target="viewProps.xml"/>
  <Relationship Id="rId129"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he promised, and sought opportunity to betray him unto them in the absence of the multitude.]]></a:t>
            </a:r>
          </a:p>
        </p:txBody>
      </p:sp>
    </p:spTree>
  </p:cSld>
</p:notes>
</file>

<file path=ppt/notesSlides/notesSlide10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7. And he denied him, saying, Woman, I know him not.]]></a:t>
            </a:r>
          </a:p>
        </p:txBody>
      </p:sp>
    </p:spTree>
  </p:cSld>
</p:notes>
</file>

<file path=ppt/notesSlides/notesSlide10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8. And after a little while another saw him, and said, You are also of them. And Peter said, Man, I am not.]]></a:t>
            </a:r>
          </a:p>
        </p:txBody>
      </p:sp>
    </p:spTree>
  </p:cSld>
</p:notes>
</file>

<file path=ppt/notesSlides/notesSlide10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8. And after a little while another saw him, and said, You are also of them. And Peter said, Man, I am not.]]></a:t>
            </a:r>
          </a:p>
        </p:txBody>
      </p:sp>
    </p:spTree>
  </p:cSld>
</p:notes>
</file>

<file path=ppt/notesSlides/notesSlide10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9. And about the space of one hour after another confidently affirmed, saying, Truthfully this fellow also was with him: for he is a Galilaean.]]></a:t>
            </a:r>
          </a:p>
        </p:txBody>
      </p:sp>
    </p:spTree>
  </p:cSld>
</p:notes>
</file>

<file path=ppt/notesSlides/notesSlide10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9. And about the space of one hour after another confidently affirmed, saying, Truthfully this fellow also was with him: for he is a Galilaean.]]></a:t>
            </a:r>
          </a:p>
        </p:txBody>
      </p:sp>
    </p:spTree>
  </p:cSld>
</p:notes>
</file>

<file path=ppt/notesSlides/notesSlide10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0. And Peter said, Man, I know not what you says. And immediately, while he yet spoke, the cock crew.]]></a:t>
            </a:r>
          </a:p>
        </p:txBody>
      </p:sp>
    </p:spTree>
  </p:cSld>
</p:notes>
</file>

<file path=ppt/notesSlides/notesSlide10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0. And Peter said, Man, I know not what you says. And immediately, while he yet spoke, the cock crew.]]></a:t>
            </a:r>
          </a:p>
        </p:txBody>
      </p:sp>
    </p:spTree>
  </p:cSld>
</p:notes>
</file>

<file path=ppt/notesSlides/notesSlide10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1. And the Lord turned, and looked upon Peter. And Peter remembered the word of the Lord, how he had said unto him, Before the cock crow, you shall deny me three times.]]></a:t>
            </a:r>
          </a:p>
        </p:txBody>
      </p:sp>
    </p:spTree>
  </p:cSld>
</p:notes>
</file>

<file path=ppt/notesSlides/notesSlide10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1. And the Lord turned, and looked upon Peter. And Peter remembered the word of the Lord, how he had said unto him, Before the cock crow, you shall deny me three times.]]></a:t>
            </a:r>
          </a:p>
        </p:txBody>
      </p:sp>
    </p:spTree>
  </p:cSld>
</p:notes>
</file>

<file path=ppt/notesSlides/notesSlide10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2. And Peter went out, and wept bitterly.]]></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he promised, and sought opportunity to betray him unto them in the absence of the multitude.]]></a:t>
            </a:r>
          </a:p>
        </p:txBody>
      </p:sp>
    </p:spTree>
  </p:cSld>
</p:notes>
</file>

<file path=ppt/notesSlides/notesSlide1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3. And the men that held Jesus mocked him, and stroke him.]]></a:t>
            </a:r>
          </a:p>
        </p:txBody>
      </p:sp>
    </p:spTree>
  </p:cSld>
</p:notes>
</file>

<file path=ppt/notesSlides/notesSlide1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4. And when they had blindfolded him, they struck him on the face, and asked him, saying, Prophesy, who is it that stroke you?]]></a:t>
            </a:r>
          </a:p>
        </p:txBody>
      </p:sp>
    </p:spTree>
  </p:cSld>
</p:notes>
</file>

<file path=ppt/notesSlides/notesSlide1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4. And when they had blindfolded him, they struck him on the face, and asked him, saying, Prophesy, who is it that stroke you?]]></a:t>
            </a:r>
          </a:p>
        </p:txBody>
      </p:sp>
    </p:spTree>
  </p:cSld>
</p:notes>
</file>

<file path=ppt/notesSlides/notesSlide1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5. And many other things blasphemously spoke they against him.]]></a:t>
            </a:r>
          </a:p>
        </p:txBody>
      </p:sp>
    </p:spTree>
  </p:cSld>
</p:notes>
</file>

<file path=ppt/notesSlides/notesSlide1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6. And as soon as it was day, the elders of the people and the chief priests and the scribes came together, and led him into their council, saying,]]></a:t>
            </a:r>
          </a:p>
        </p:txBody>
      </p:sp>
    </p:spTree>
  </p:cSld>
</p:notes>
</file>

<file path=ppt/notesSlides/notesSlide1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6. And as soon as it was day, the elders of the people and the chief priests and the scribes came together, and led him into their council, saying,]]></a:t>
            </a:r>
          </a:p>
        </p:txBody>
      </p:sp>
    </p:spTree>
  </p:cSld>
</p:notes>
</file>

<file path=ppt/notesSlides/notesSlide1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7. Are you the Christ? tell us. And he said unto them, If I tell you, all of you will not believe:]]></a:t>
            </a:r>
          </a:p>
        </p:txBody>
      </p:sp>
    </p:spTree>
  </p:cSld>
</p:notes>
</file>

<file path=ppt/notesSlides/notesSlide1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7. Are you the Christ? tell us. And he said unto them, If I tell you, all of you will not believe:]]></a:t>
            </a:r>
          </a:p>
        </p:txBody>
      </p:sp>
    </p:spTree>
  </p:cSld>
</p:notes>
</file>

<file path=ppt/notesSlides/notesSlide1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8. And if I also ask you, all of you will not answer me, nor let me go.]]></a:t>
            </a:r>
          </a:p>
        </p:txBody>
      </p:sp>
    </p:spTree>
  </p:cSld>
</p:notes>
</file>

<file path=ppt/notesSlides/notesSlide1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8. And if I also ask you, all of you will not answer me, nor let me go.]]></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n came the day of unleavened bread, when the passover must be killed.]]></a:t>
            </a:r>
          </a:p>
        </p:txBody>
      </p:sp>
    </p:spTree>
  </p:cSld>
</p:notes>
</file>

<file path=ppt/notesSlides/notesSlide1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9. Hereafter shall the Son of man sit on the right hand of the power of God.]]></a:t>
            </a:r>
          </a:p>
        </p:txBody>
      </p:sp>
    </p:spTree>
  </p:cSld>
</p:notes>
</file>

<file path=ppt/notesSlides/notesSlide1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0. Then said they all, Are you then the Son of God? And he said unto them, All of you say that I am.]]></a:t>
            </a:r>
          </a:p>
        </p:txBody>
      </p:sp>
    </p:spTree>
  </p:cSld>
</p:notes>
</file>

<file path=ppt/notesSlides/notesSlide1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0. Then said they all, Are you then the Son of God? And he said unto them, All of you say that I am.]]></a:t>
            </a:r>
          </a:p>
        </p:txBody>
      </p:sp>
    </p:spTree>
  </p:cSld>
</p:notes>
</file>

<file path=ppt/notesSlides/notesSlide1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1. And they said, What need we any further witness? for we ourselves have heard of his own mouth.]]></a:t>
            </a:r>
          </a:p>
        </p:txBody>
      </p:sp>
    </p:spTree>
  </p:cSld>
</p:notes>
</file>

<file path=ppt/notesSlides/notesSlide1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1. And they said, What need we any further witness? for we ourselves have heard of his own mouth.]]></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he sent Peter and John, saying, Go and prepare us the passover, that we may eat.]]></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he sent Peter and John, saying, Go and prepare us the passover, that we may eat.]]></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y said unto him, Where will you that we prepare?]]></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he said unto them, Behold, when all of you are entered into the city, there shall a man meet you, bearing a pitcher of water; follow him into the house where he enters in.]]></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he said unto them, Behold, when all of you are entered into the city, there shall a man meet you, bearing a pitcher of water; follow him into the house where he enters in.]]></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all of you shall say unto the goodman of the house, The Master says unto you, Where is the guest room, where I shall eat the passover with my disciples?]]></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all of you shall say unto the goodman of the house, The Master says unto you, Where is the guest room, where I shall eat the passover with my disciples?]]></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Now the feast of unleavened bread drew nigh, which is called the Passover.]]></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he shall show you a large upper room furnished: there make ready.]]></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he shall show you a large upper room furnished: there make ready.]]></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ey went, and found as he had said unto them: and they made ready the passover.]]></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when the hour was come, he sat down, and the twelve apostles with him.]]></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he said unto them, With desire I have desired to eat this passover with you before I suffer:]]></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he said unto them, With desire I have desired to eat this passover with you before I suffer:]]></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For I say unto you, I will not any more eat thereof, until it be fulfilled in the kingdom of God.]]></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For I say unto you, I will not any more eat thereof, until it be fulfilled in the kingdom of God.]]></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he took the cup, and gave thanks, and said, Take this, and divide it among yourselves:]]></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he took the cup, and gave thanks, and said, Take this, and divide it among yourselves:]]></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 chief priests and scribes sought how they might kill him; for they feared the people.]]></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For I say unto you, I will not drink of the fruit of the vine, until the kingdom of God shall come.]]></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For I say unto you, I will not drink of the fruit of the vine, until the kingdom of God shall come.]]></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he took bread, and gave thanks, and brake it, and gave unto them, saying, This is my body which is given for you: this do in remembrance of me.]]></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he took bread, and gave thanks, and brake it, and gave unto them, saying, This is my body which is given for you: this do in remembrance of me.]]></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he took bread, and gave thanks, and brake it, and gave unto them, saying, This is my body which is given for you: this do in remembrance of me.]]></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Likewise also the cup after supper, saying, This cup is the new testament in my blood, which is shed for you.]]></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Likewise also the cup after supper, saying, This cup is the new testament in my blood, which is shed for you.]]></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But, behold, the hand of him that betrays me is with me on the table.]]></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ruly the Son of man goes, as it was determined: but woe unto that man by whom he is betrayed!]]></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ruly the Son of man goes, as it was determined: but woe unto that man by whom he is betrayed!]]></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 chief priests and scribes sought how they might kill him; for they feared the people.]]></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they began to enquire among themselves, which of them it was that should do this thing.]]></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they began to enquire among themselves, which of them it was that should do this thing.]]></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there was also a strife among them, which of them should be accounted the greatest.]]></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he said unto them, The kings of the Gentiles exercise lordship over them; and they that exercise authority upon them are called benefactors.]]></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he said unto them, The kings of the Gentiles exercise lordship over them; and they that exercise authority upon them are called benefactors.]]></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But all of you shall not be so: but he that is greatest among you, let him be as the younger; and he that is chief, as he that does serve.]]></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But all of you shall not be so: but he that is greatest among you, let him be as the younger; and he that is chief, as he that does serve.]]></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For whether is greater, he that sits at food, or he that serves? is not he that sits at food? but I am among you as he that serves.]]></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For whether is greater, he that sits at food, or he that serves? is not he that sits at food? but I am among you as he that serves.]]></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ll of you are they which have continued with me in my temptations.]]></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en entered Satan into Judas surnamed Iscariot, being of the number of the twelve.]]></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I appoint unto you a kingdom, as my Father has appointed unto me;]]></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That all of you may eat and drink at my table in my kingdom, and sit on thrones judging the twelve tribes of Israel.]]></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That all of you may eat and drink at my table in my kingdom, and sit on thrones judging the twelve tribes of Israel.]]></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the Lord said, Simon, Simon, behold, Satan has desired to have you, that he may sift you as wheat:]]></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the Lord said, Simon, Simon, behold, Satan has desired to have you, that he may sift you as wheat:]]></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But I have prayed for you, that your faith fail not: and when you are converted, strengthen your brethren.]]></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But I have prayed for you, that your faith fail not: and when you are converted, strengthen your brethren.]]></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he said unto him, Lord, I am ready to go with you, both into prison, and to death.]]></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he said, I tell you, Peter, the cock shall not crow this day, before that you shall three times deny that you know me.]]></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he said, I tell you, Peter, the cock shall not crow this day, before that you shall three times deny that you know me.]]></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en entered Satan into Judas surnamed Iscariot, being of the number of the twelve.]]></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he said unto them, When I sent you without purse, and pouch, and shoes, lacked all of you any thing? And they said, Nothing.]]></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he said unto them, When I sent you without purse, and pouch, and shoes, lacked all of you any thing? And they said, Nothing.]]></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he said unto them, When I sent you without purse, and pouch, and shoes, lacked all of you any thing? And they said, Nothing.]]></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Then said he unto them, But now, he that has a purse, let him take it, and likewise his pouch: and he that has no sword, let him sell his garment, and buy one.]]></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Then said he unto them, But now, he that has a purse, let him take it, and likewise his pouch: and he that has no sword, let him sell his garment, and buy one.]]></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For I say unto you, that this that is written must yet be accomplished in me, And he was reckoned among the transgressors: for the things concerning me have an end.]]></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For I say unto you, that this that is written must yet be accomplished in me, And he was reckoned among the transgressors: for the things concerning me have an end.]]></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For I say unto you, that this that is written must yet be accomplished in me, And he was reckoned among the transgressors: for the things concerning me have an end.]]></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they said, Lord, behold, here are two swords. And he said unto them, It is enough.]]></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And he came out, and went, as he was known, to the mount of Olives; and his disciples also followed him.]]></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he went his way, and communed with the chief priests and captains, how he might betray him unto them.]]></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And he came out, and went, as he was known, to the mount of Olives; and his disciples also followed him.]]></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And when he was at the place, he said unto them, Pray that all of you enter not into temptation.]]></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And when he was at the place, he said unto them, Pray that all of you enter not into temptation.]]></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And he was withdrawn from them about a stone's cast, and kneeled down, and prayed,]]></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Saying, Father, if you be willing, remove this cup from me: nevertheless not my will, but yours, be done.]]></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Saying, Father, if you be willing, remove this cup from me: nevertheless not my will, but yours, be done.]]></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And there appeared an angel unto him from heaven, strengthening him.]]></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And being in an agony he prayed more earnestly: and his sweat was as it were great drops of blood falling down to the ground.]]></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And being in an agony he prayed more earnestly: and his sweat was as it were great drops of blood falling down to the ground.]]></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And when he rose up from prayer, and was come to his disciples, he found them sleeping for sorrow,]]></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he went his way, and communed with the chief priests and captains, how he might betray him unto them.]]></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And when he rose up from prayer, and was come to his disciples, he found them sleeping for sorrow,]]></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And said unto them, Why sleep all of you? rise and pray, lest all of you enter into temptation.]]></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And while he yet spoke, behold a multitude, and he that was called Judas, one of the twelve, went before them, and drew near unto Jesus to kiss him.]]></a:t>
            </a: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And while he yet spoke, behold a multitude, and he that was called Judas, one of the twelve, went before them, and drew near unto Jesus to kiss him.]]></a:t>
            </a:r>
          </a:p>
        </p:txBody>
      </p:sp>
    </p:spTree>
  </p:cSld>
</p:notes>
</file>

<file path=ppt/notesSlides/notesSlide8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But Jesus said unto him, Judas, betray you the Son of man with a kiss?]]></a:t>
            </a:r>
          </a:p>
        </p:txBody>
      </p:sp>
    </p:spTree>
  </p:cSld>
</p:notes>
</file>

<file path=ppt/notesSlides/notesSlide8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When they which were about him saw what would follow, they said unto him, Lord, shall we strike with the sword?]]></a:t>
            </a:r>
          </a:p>
        </p:txBody>
      </p:sp>
    </p:spTree>
  </p:cSld>
</p:notes>
</file>

<file path=ppt/notesSlides/notesSlide8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0. And one of them stroke the servant of the high priest, and cut off his right ear.]]></a:t>
            </a:r>
          </a:p>
        </p:txBody>
      </p:sp>
    </p:spTree>
  </p:cSld>
</p:notes>
</file>

<file path=ppt/notesSlides/notesSlide8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1. And Jesus answered and said, Suffer all of you thus far. And he touched his ear, and healed him.]]></a:t>
            </a:r>
          </a:p>
        </p:txBody>
      </p:sp>
    </p:spTree>
  </p:cSld>
</p:notes>
</file>

<file path=ppt/notesSlides/notesSlide8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1. And Jesus answered and said, Suffer all of you thus far. And he touched his ear, and healed him.]]></a:t>
            </a:r>
          </a:p>
        </p:txBody>
      </p:sp>
    </p:spTree>
  </p:cSld>
</p:notes>
</file>

<file path=ppt/notesSlides/notesSlide8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2. Then Jesus said unto the chief priests, and captains of the temple, and the elders, which were come to him, Be all of you come out, as against a thief, with swords and staves?]]></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y were glad, and covenanted to give him money.]]></a:t>
            </a:r>
          </a:p>
        </p:txBody>
      </p:sp>
    </p:spTree>
  </p:cSld>
</p:notes>
</file>

<file path=ppt/notesSlides/notesSlide9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2. Then Jesus said unto the chief priests, and captains of the temple, and the elders, which were come to him, Be all of you come out, as against a thief, with swords and staves?]]></a:t>
            </a:r>
          </a:p>
        </p:txBody>
      </p:sp>
    </p:spTree>
  </p:cSld>
</p:notes>
</file>

<file path=ppt/notesSlides/notesSlide9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2. Then Jesus said unto the chief priests, and captains of the temple, and the elders, which were come to him, Be all of you come out, as against a thief, with swords and staves?]]></a:t>
            </a:r>
          </a:p>
        </p:txBody>
      </p:sp>
    </p:spTree>
  </p:cSld>
</p:notes>
</file>

<file path=ppt/notesSlides/notesSlide9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3. When I was daily with you in the temple, all of you stretched forth no hands against me: but this is your hour, and the power of darkness.]]></a:t>
            </a:r>
          </a:p>
        </p:txBody>
      </p:sp>
    </p:spTree>
  </p:cSld>
</p:notes>
</file>

<file path=ppt/notesSlides/notesSlide9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3. When I was daily with you in the temple, all of you stretched forth no hands against me: but this is your hour, and the power of darkness.]]></a:t>
            </a:r>
          </a:p>
        </p:txBody>
      </p:sp>
    </p:spTree>
  </p:cSld>
</p:notes>
</file>

<file path=ppt/notesSlides/notesSlide9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4. Then took they him, and led him, and brought him into the high priest's house. And Peter followed far off.]]></a:t>
            </a:r>
          </a:p>
        </p:txBody>
      </p:sp>
    </p:spTree>
  </p:cSld>
</p:notes>
</file>

<file path=ppt/notesSlides/notesSlide9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4. Then took they him, and led him, and brought him into the high priest's house. And Peter followed far off.]]></a:t>
            </a:r>
          </a:p>
        </p:txBody>
      </p:sp>
    </p:spTree>
  </p:cSld>
</p:notes>
</file>

<file path=ppt/notesSlides/notesSlide9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5. And when they had kindled a fire in the midst of the hall, and were set down together, Peter sat down among them.]]></a:t>
            </a:r>
          </a:p>
        </p:txBody>
      </p:sp>
    </p:spTree>
  </p:cSld>
</p:notes>
</file>

<file path=ppt/notesSlides/notesSlide9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5. And when they had kindled a fire in the midst of the hall, and were set down together, Peter sat down among them.]]></a:t>
            </a:r>
          </a:p>
        </p:txBody>
      </p:sp>
    </p:spTree>
  </p:cSld>
</p:notes>
</file>

<file path=ppt/notesSlides/notesSlide9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6. But a certain maid beheld him as he sat by the fire, and earnestly looked upon him, and said, This man was also with him.]]></a:t>
            </a:r>
          </a:p>
        </p:txBody>
      </p:sp>
    </p:spTree>
  </p:cSld>
</p:notes>
</file>

<file path=ppt/notesSlides/notesSlide9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6. But a certain maid beheld him as he sat by the fire, and earnestly looked upon him, and said, This man was also with him.]]></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2625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0.xml"/>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1.xml"/>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2.xml"/>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3.xml"/>
</Relationships>

</file>

<file path=ppt/slides/_rels/slide1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4.xml"/>
</Relationships>

</file>

<file path=ppt/slides/_rels/slide1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5.xml"/>
</Relationships>

</file>

<file path=ppt/slides/_rels/slide1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6.xml"/>
</Relationships>

</file>

<file path=ppt/slides/_rels/slide1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7.xml"/>
</Relationships>

</file>

<file path=ppt/slides/_rels/slide1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8.xml"/>
</Relationships>

</file>

<file path=ppt/slides/_rels/slide1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9.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0.xml"/>
</Relationships>

</file>

<file path=ppt/slides/_rels/slide1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1.xml"/>
</Relationships>

</file>

<file path=ppt/slides/_rels/slide1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2.xml"/>
</Relationships>

</file>

<file path=ppt/slides/_rels/slide1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3.xml"/>
</Relationships>

</file>

<file path=ppt/slides/_rels/slide1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4.xml"/>
</Relationships>

</file>

<file path=ppt/slides/_rels/slide1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5.xml"/>
</Relationships>

</file>

<file path=ppt/slides/_rels/slide1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6.xml"/>
</Relationships>

</file>

<file path=ppt/slides/_rels/slide1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7.xml"/>
</Relationships>

</file>

<file path=ppt/slides/_rels/slide1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8.xml"/>
</Relationships>

</file>

<file path=ppt/slides/_rels/slide1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9.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0.xml"/>
</Relationships>

</file>

<file path=ppt/slides/_rels/slide1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1.xml"/>
</Relationships>

</file>

<file path=ppt/slides/_rels/slide1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2.xml"/>
</Relationships>

</file>

<file path=ppt/slides/_rels/slide1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3.xml"/>
</Relationships>

</file>

<file path=ppt/slides/_rels/slide1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4.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3.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4.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5.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6.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7.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8.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9.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0.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1.xml"/>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2.xml"/>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3.xml"/>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4.xml"/>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5.xml"/>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6.xml"/>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7.xml"/>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8.xml"/>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லூக்கா : 2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தற்கு அவன் சம்மதித்து, ஜனக்கூட்டமில்லாத வேளையில் அவரை அவர்களுக்குக் காட்டிக்கொடுக்கு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7. அதற்கு அவன்: ஸ்திரீயே, அவனை அறியேன் என்று மறுதலி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8. சற்றுநேரத்துக்குப் பின்பு வேறொருவன் அவனைக் கண்டு: நீயும் அவர்களில் ஒருவன் என்றான். அதற்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ரு: மனுஷனே, நான் அல்ல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9. ஏறக்குறைய ஒருமணி நேரத்துக்குப்பின்பு வேறொருவன் அவனைப் பார்த்து: மெய்யாகவே இவனும் அவனோடி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வன் கலிலேயன்தான் என்று சாதி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0. அதற்குப் பேதுரு: மனுஷனே, நீ சொல்லுகிறதை அறியேன் என்றான். அவன் இப்படிச் சொன்னவுடனே சேவ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வி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1. அப்பொழுது கர்த்தர் திரும்பி, பேதுருவை நோக்கிப்பார்த்தார். சேவல் கூவுகிறதற்கு முன்னே நீ எ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றுதரம் மறுதலிப்பாய் என்று கர்த்தர் தன்னிடத்தில் சொன்ன வசனத்தை உடனே பேதுரு நினைவுகூ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2. வெளியே போய், மனங்கசந்து அழு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மயந்தேடி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3. இயேசுவைப் பிடித்துக்கொண்ட மனுஷர் அவரைப் பரியாசம்பண்ணி, அ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4. அவருடைய கண்களைக் கட்டி, அவருடைய முகத்தில் அறைந்து: உன்னை அடித்தவன் யார், அதை ஞானதிருஷ்டியி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 என்று அவரைக்கேட்டதும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5. மற்றும் அநேக தூஷணவார்த்தைகளையும் அவருக்கு விரோதமாகச் சொன்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6. விடியற்காலமானபோது ஜனத்தின் மூப்பரும் பிரதான ஆசாரியரும் வேதபாரகரும் கூடிவந்து, தங்கள் ஆலோசனை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ங்கத்தில் அவரைக் கொண்டுவந்து நிறு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7. நீ கிறிஸ்துவா? அதை எங்களுக்குச்சொல் என்றார்கள். அதற்கு அவர்: நான் உங்களுக்குச் சொன்னா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ம்பமா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8. நான் உங்களிடத்தில் வினாவினாலும் எனக்கு மாறுத்தரம் சொல்லமாட்டீர்கள், எ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தலைபண்ணவுமா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பஸ்காவைப் பலியிடவேண்டிய புளிப்பில்லாத அப்பப் பண்டிகை நாள் வ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9. இதுமுதல் மனுஷகுமாரன் சர்வவல்லமையுள்ள தேவனுடைய வலதுபாரிசத்தில் வீற்றிருப்பார்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0. அதற்கு அவர்களெல்லாரும்: அப்படியானால், நீ தேவனுடைய குமாரனா என்று கேட்டார்கள்; அதற்கு அ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ங்கள் சொல்லுகிறபடியே நான் அவர்தா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1. அப்பொழுது அவர்கள்: இனி வேறுசாட்சி நமக்கு வேண்டுவதென்ன? நாமே இவனுடைய வாயினாலே கேட்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ப்பொழுது அவர் பேதுருவையும் யோவானையும் அழைத்து: நாம் பஸ்காவைப் புசிக்கும்படிக்கு நீங்கள் 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 நமக்கு ஆயத்தம் பண்ணுங்கள்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தற்கு அவர்கள்: நாங்கள் அதை எங்கே ஆயத்தம்பண்ணும்படி சித்தமாயிருக்கிறீர் என்று கே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தற்கு அவர்: நீங்கள் நகரத்தில் பிரவேசிக்கும்போது, தண்ணீர்க்குடம் சுமந்துவருகிற ஒரு மனுஷ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க்கு எதிர்ப்படுவான்; நீங்கள் அவனுக்குப் பின்சென்று, அவன் போகும் வீட்டிற்குள் நீங்களும் 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அந்த வீட்டெஜமானை நோக்கி: நான் என் சீஷரோடுகூடப் பஸ்காவைப் புசிக்கிறதற்குத் தகுதியான இடம் எங்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 போதகர் உம்மிடத்தில் கேட்கச் சொன்னார் என்று சொல்லு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பஸ்கா என்னப்பட்ட புளிப்பில்லாத அப்பப்பண்டிகை சமீபமாயி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வன் கம்பளமுதலானவைகள் விரித்திருக்கிற மேல்வீட்டிலுள்ள ஒருபெரிய அறையை உங்களுக்குக் காண்பி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ங்கே ஆயத்தம்பண்ணுங்கள் என்று சொல்லி அனுப்பி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அவர்கள் போய், தங்களிடத்தில் அவர் சொன்னபடியே கண்டு, பஸ்காவை ஆயத்தம்பண்ணி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வேளைவந்தபோது, அவரும் அவருடனேகூடப் பன்னிரண்டு அப்போஸ்தலரும் பந்தியி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அப்பொழுது அவர் அவர்களை நோக்கி: நான் பாடுபடுகிறதற்கு முன்னே உங்களுடனேகூட இந்தப் பஸ்காவைப் புசி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கவும் ஆசையா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தேவனுடைய ராஜ்யத்திலே இது நிறைவேறுமளவும் நான் இனி இதைப் புசிப்பதில்லையென்று உங்களுக்கு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கிறேன் என்று 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வர் பாத்திரத்தை எடுத்து, ஸ்தோத்திரம்பண்ணி: நீங்கள் இதை வாங்கி, உங்களுக்கு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ங்கிட்டுக்கொள்ளு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அப்பொழுது பிரதான ஆசாரியரும் வேதபாரகரும் அவரைக் கொலைசெய்யும்படி யோசித்து, ஜனங்களு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தேவனுடைய ராஜ்யம் வருமளவும் நான் திராட்சப்பழரசத்தைப் பானம்பண்ணுவதில்லையென்று உங்களுக்கு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கிறே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பின்பு அவர் அப்பத்தை எடுத்து, ஸ்தோத்திரம்பண்ணி அதைப் பிட்டு, அவர்களுக்குக் கொடுத்து: இ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க்காகக் கொடுக்கப்படுகிற என்னுடைய சரீரமாயிருக்கிறது; என்னை நினைவுகூரும்படி இதைச் செய்யு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போஜனம்பண்ணினபின்பு அவர் அந்தப்படியே பாத்திரத்தையும் கொடுத்து: இந்தப் பாத்திரம் உங்களுக்காக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தப்படுகிற என்னுடைய இரத்தத்தினாலாகிய புதிய உடன்படிக்கையாயிருக்கிறது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பின்பு: இதோ என்னைக் காட்டிக் கொடுக்கிறவனுடைய கை என்னுடனே கூடப் பந்தியிலி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தீர்மானிக்கப்பட்டபடியே மனுஷகுமாரன் போகிறார், ஆனாலும் அவரைக் காட்டிக்கொடுக்கிற மனுஷனுக்கு ஐ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யப்பட்டபடியினால், எவ்விதமாய் அப்படிச் செய்யலாமென்று வகைதேடி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அப்பொழுது அவர்கள் நம்மில் யார் அப்படிச் செய்வான் என்று தங்களுக்குள்ளே விசாரி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அன்றியும் தங்களில் எவன் பெரியவனாயிருப்பான் என்று அவர்களுக்குள்ளே வாக்குவாதம் உண்டாயி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அவர் அவர்களை நோக்கி: புறஜாதியாரின் ராஜாக்கள் அவர்களை ஆளுகிறார்கள்; அவர்கள்மேல் அதிகா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த்துகிறவர்களும் உபகாரிகள் என்னப்படு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உங்களுக்குள்ளே அப்படியிருக்கக்கூடாது; உங்களில் பெரியவன் சிறியவனைப்போலவும், தலை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ணிவிடைக்காரனைப்போலவும் இருக்க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பந்தியிருக்கிறவனோ, பணிவிடைசெய்கிறவனோ, எவன் பெரியவன்? பந்தியிருக்கிறவன் அல்லவா? அப்படியிருந்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 உங்கள் நடுவிலே பணிவிடைக்காரனைப்போல் இருக்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மேலும் எனக்கு நேரிட்ட சோதனைகளில் என்னோடே கூட நிலைத்திருந்தவர்கள்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ப்பொழுது பன்னிருவரில் ஒருவனாகிய ஸ்காரியோத்தென்னும் மறுபேர்கொண்ட யூதாசுக்குள் சா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ஆகையால், என் பிதா எனக்கு ஒரு ராஜ்யத்தை ஏற்படுத்தினதுபோல, நானும் உங்களுக்கு ஏற்படுத்து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நீங்கள் என் ராஜ்யத்திலே என் பந்தியில் போஜனபானம்பண்ணி, இஸ்ரவேலின் பன்னிரண்டு கோத்திரங்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யாயந்தீர்க்கிறவர்களாய்ச் சிங்காசனங்களின்மேல் உட்காருவீர்கள்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பின்னும் கர்த்தர்: சீமோனே, சீமோனே, இதோ, கோதுமையைச் சுளகினால் புடைக்கிறதுபோலச் சாத்தான் உங்களை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க்கிறதற்கு உத்தரவு கேட்டுக்கொண்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நானோ உன் விசுவாசம் ஒழிந்துபோகாதபடிக்கு உனக்காக வேண்டிக்கொண்டேன்: நீ குணப்பட்டபின்பு உன் சகோ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ஸ்திரப்படுத்து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அதற்கு அவன்: ஆண்டவரே, காவலிலும் சாவிலும் உம்மைப் பின்பற்றிவர ஆயத்தமாயிருக்கிறே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அவர் அவனை நோக்கி: பேதுருவே, இன்றைக்குச் சேவல் கூவுகிறதற்கு முன்னே நீ என்னை அறிந்தி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றுதரம் மறுதலிப்பாய் என்று உனக்குச் சொல்லுகிறே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கு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பின்னும் அவர் அவர்களை நோக்கி: நான் உங்களைப் பணப்பையும் சாமான்பையும் பாதரட்சைகளும் இல்லா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னுப்பினபோது, ஏதாகிலும் உங்களுக்கு குறைவாயிருந்ததா என்றார். அவர்கள், ஒன்றும் குறைவாயிருந்ததி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அதற்கு அவர்: இப்பொழுதோ பணப்பையும் சாமான்பையும் உடையவன் அவைகளை எடுத்துக்கொள்ளக்கடவன்; பட்ட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ல்லாதவன் தன் வஸ்திரத்தை விற்று ஒன்றைக் கொள்ள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அக்கிரமக்காரரில் ஒருவனாக எண்ணப்பட்டார் என்று எழுதியிருக்கிற வாக்கியம் என்னிட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றைவேறவேண்டியதென்று உங்களுக்குச் சொல்லுகிறேன். என்னைப்பற்றிய காரியங்கள் முடிவுபெறுங்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ந்திருக்கிறது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அதற்கு அவர்கள்: ஆண்டவரே, இதோ இங்கே இரண்டு பட்டயம் இருக்கிறது என்றார்கள். அவர்: போதும்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பின்பு அவர் புறப்பட்டு, வழக்கத்தின்படியே ஒலிவமலைக்குப் போனார், அவருடைய சீஷரும் அவரோ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வன் பிரதான ஆசாரியர்களிடத்திலும் சேனைத் தலைவர்களிடத்திலும் போய், அவரைக் காட்டிக்கொடு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ப்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அவ்விடத்தில் சேர்ந்தபொழுது அவர் அவர்களை நோக்கி: நீங்கள் சோதனைக்குட்படாதபடிக்கு ஜெபம்பண்ணு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 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அவர்களை விட்டுக் கல்லெறிதூரம் அப்புறம்போய், முழங்கால்படியி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பிதாவே, உமக்குச் சித்தமானால் இந்தப் பாத்திரம் என்னைவிட்டு நீங்கும்படிசெய்யும்; ஆயினும் என்னு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தத்தின்படியல்ல, உம்முடைய சித்தத்தின்படியே ஆகக்கடவது என்று ஜெபம்பண்ணி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3. அப்பொழுது வானத்திலிருந்து ஒரு தூதன் தோன்றி, அவரைப் பலப்படுத்தி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4. அவர் மிகவும் வியாகுலப்பட்டு, அதிக ஊக்கத்தோடே ஜெபம்பண்ணினார். அவருடைய வேர்வை இரத்த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ந்துளிகளாய்த் தரையிலே விழு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5. அவர் ஜெபம்பண்ணி முடித்து, எழுந்திருந்து, தம்முடைய சீஷரிடத்தில் வந்து, அவர்கள் துக்கத்தி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கையைக் குறித்து அவர்களோடே ஆலோசனை பண்ணி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த்திரை பண்ணுகிறதைக் 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6. நீங்கள் நித்திரைபண்ணிகிறதென்ன? சோதனைக்குட்படாதபடிக்கு, எழுந்திருந்து ஜெபம்பண்ணுங்கள்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7. அவர் அப்படிப் பேசுகையில் ஜனங்கள் கூட்டமாய் வந்தார்கள். அவர்களுக்கு முன்னே பன்னிருவரில் ஒருவ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தாஸ் என்பவனும் வந்து, இயேசுவை முத்தஞ்செய்யும்படி அவரிடத்தில் சே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8. இயேசு அவனை நோக்கி: யூதாசே, முத்தத்தினாலேயா மனுஷகுமாரனைக் காட்டிக்கொடுக்கிறாய்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9. அவரைச் சூழநின்றவர்கள் நடக்கப்போகிறதைக் கண்டு: ஆண்டவரே, பட்டயத்தினாலே வெட்டுவோமா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0. அந்தப்படியே அவர்களில் ஒருவன் பிரதான ஆசாரியனுடைய வேலைக்காரனை வலதுகாதற வெட்டி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1. அப்பொழுது இயேசு இம்மட்டில் நிறுத்துங்கள் என்று சொல்லி அவனுடைய காதைத்தொட்டு, அவனை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ஸ்தப்படுத்தி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2. பின்பு இயேசு தமக்கு விரோதமாய் வந்த பிரதான ஆசாரியர்களையும் தேவாலயத்துச் சேனைத்தலைவர்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வர்கள் சந்தோஷப்பட்டு, அவனுக்குப் பணங்கொடுக்க உடன்ப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ப்பர்களையும் நோக்கி: ஒரு கள்ளனைப் பிடிக்கப் புறப்பட்டு வருகிறதுபோல, நீங்கள் பட்டயங்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களையும் எடுத்துப் புறப்பட்டுவ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3. நான் தினந்தோறும் தேவாலயத்தில் உங்களுடனேகூட இருக்கையில் நீங்கள் என்னைப் பிடிக்கக் கை நீட்ட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துவோ உங்களுடைய வேளையும் அந்தகாரத்தின் அதிகாரமுமாயிருக்கிறது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4. அவர்கள் அவரைப் பிடித்தபின்பு, பிரதான ஆசாரியனுடைய வீட்டில் கொண்டுபோய் விட்டார்கள். பேதுரு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த்திலே பின்செ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5. அவர்கள் முற்றத்தின் நடுவிலே நெருப்பை மூட்டி, அதைச் சுற்றி உட்கார்ந்தபோது, பேதுருவும்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விலே உட்கா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6. அப்பொழுது, ஒரு வேலைக்காரி அவனை நெருப்பண்டையிலே உட்கார்ந்திருக்கக்கண்டு, அவனை உற்றுப்பா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வனும் அவனோடிருந்தான் என்றா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22]]></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2026-08-02T22:32:58Z</dcterms:created>
  <dcterms:modified xsi:type="dcterms:W3CDTF">2026-08-02T22:32:58Z</dcterms:modified>
  <dc:title>லூக்கா : 22</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