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ச்சித்ததுபோல நாமும் பொல்லாங்கானவைகளை இச்சியாதபடிக்கு, இவைகள் நமக்குத் திருஷ்டாந்தங்கள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ங்கள் புசிக்கவும் குடிக்கவும் உட்கார்ந்து விளையாடவும் எழுந்திருந்தார்களென்று எழுதியிருக்கிறபடி, அவர்களில் சிலர் விக்கிரகாராதனைக்காரர் ஆனதுபோல நீங்களும் ஆகாத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ங்கள் புசிக்கவும் குடிக்கவும் உட்கார்ந்து விளையாடவும் எழுந்திருந்தார்களென்று எழுதியிருக்கிறபடி, அவர்களில் சிலர் விக்கிரகாராதனைக்காரர் ஆனதுபோல நீங்களும் ஆகாதிர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ில் சிலர் வேசித்தனம்பண்ணி, ஒரேநாளில் இருபத்துமூவாயிரம் பேர் விழுந்துபோனார்கள்; அதுபோல நாமும் வேசித்தனம்பண்ணாதிருப்போம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ில் சிலர் கிறிஸ்துவைப் பரீட்சைபார்த்து, பாம்புகளால் அழிக்கப்பட்டார்கள்; அதுபோல நாமும் கிறிஸ்துவைப் பரீட்சைபாராதிருப்போம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ில் சிலர் முறுமுறுத்து, சங்காரக்காரனாலே அழிக்கப்பட்டார்கள்; அதுபோல நீங்களும் முறுமுறுக்காத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ில் சிலர் முறுமுறுத்து, சங்காரக்காரனாலே அழிக்கப்பட்டார்கள்; அதுபோல நீங்களும் முறுமுறுக்காத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ெல்லாம் திருஷ்டாந்தங்களாக அவர்களுக்குச் சம்பவித்தது; உலகத்தின் முடிவுகாலத்திலுள்ள நமக்கு எச்சரிப்புண்டாக்கும்படி எழுதப்பட்டும் இ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ெல்லாம் திருஷ்டாந்தங்களாக அவர்களுக்குச் சம்பவித்தது; உலகத்தின் முடிவுகாலத்திலுள்ள நமக்கு எச்சரிப்புண்டாக்கும்படி எழுதப்பட்டும் இ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யிருக்க, தன்னை நிற்கிறவனென்று எண்ணுகிறவன் விழாதபடிக்கு எச்சரிக்கையாயிரு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சகோதரரே, நீங்கள் எவைகளை அறியவேண்டுமென்றிருக்கிறேனென்றால்; நம்முடைய பிதாக்களெல்லாரும் மேகத்துக்குக் கீழாயிருந்தார்கள், எல்லாரும் சமுத்திரத்தின் வழியாய் நடந்த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னுஷருக்கு நேரிடுகிற சோதனையேயல்லாமல் வேறே சோதனை உங்களுக்கு நேரிடவில்லை. தேவன் உண்மையுள்ளவராயிருக்கிறார்; உங்கள் திராணிக்கு மேலாக நீங்கள் சோதிக்கப்படுகிறதற்கு அவர் இடங்கொடாமல், சோதனையைத் தாங்கத்தக்கதாக, சோதனையோடுகூட அதற்குத் தப்பிக்கொள்ளும்படியான போக்கையும் உண்டாக்குவ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னுஷருக்கு நேரிடுகிற சோதனையேயல்லாமல் வேறே சோதனை உங்களுக்கு நேரிடவில்லை. தேவன் உண்மையுள்ளவராயிருக்கிறார்; உங்கள் திராணிக்கு மேலாக நீங்கள் சோதிக்கப்படுகிறதற்கு அவர் இடங்கொடாமல், சோதனையைத் தாங்கத்தக்கதாக, சோதனையோடுகூட அதற்குத் தப்பிக்கொள்ளும்படியான போக்கையும் உண்டாக்க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எனக்குப் பிரியமானவர்களே, விக்கிரகாராதனைக்கு விலகி ஓ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ப் புத்திமான்களென்று எண்ணிப் பேசுகிறேன்: நான் சொல்லுகிறதை நீங்களே நிதானித்துப் பா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ம் ஆசீர்வதிக்கிற ஆசீர்வாதத்தின் பாத்திரம் கிறிஸ்துவினுடைய இரத்தத்தின் ஐக்கியமாயிருக்கிறதல்லவா? நாம் பிட்கிற அப்பம் கிறிஸ்துவினுடைய சரீரத்தின் ஐக்கியமாயிருக்கிறதல்லவ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ம் ஆசீர்வதிக்கிற ஆசீர்வாதத்தின் பாத்திரம் கிறிஸ்துவினுடைய இரத்தத்தின் ஐக்கியமாயிருக்கிறதல்லவா? நாம் பிட்கிற அப்பம் கிறிஸ்துவினுடைய சரீரத்தின் ஐக்கியமாயிருக்கிறதல்லவ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ஒரே அப்பத்தில் நாமெல்லாரும் பங்குபெறுகிறபடியால், அநேகரான நாம் ஒரே அப்பமும் ஒரே சரீரமுமாய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ஒரே அப்பத்தில் நாமெல்லாரும் பங்குபெறுகிறபடியால், அநேகரான நாம் ஒரே அப்பமும் ஒரே சரீரமுமாய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ாம்சத்தின்படியான இஸ்ரவேலரைப் பாருங்கள்; பலிகளைப் புசிக்கிறவர்கள் பலிபீடத்தோடே ஐக்கியமாயிருக்கிறார்களல்லவா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ிருக்க, விக்கிரகம் ஒருபொருளென்றும், விக்கிரகத்துக்குப் படைக்கப்பட்டது ஒரு பொருளென்றும் நான் சொல்லுகிறேன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சகோதரரே, நீங்கள் எவைகளை அறியவேண்டுமென்றிருக்கிறேனென்றால்; நம்முடைய பிதாக்களெல்லாரும் மேகத்துக்குக் கீழாயிருந்தார்கள், எல்லாரும் சமுத்திரத்தின் வழியாய் நடந்த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ஞ்ஞானிகள் பலியிடுகிறவைகளை தேவனுக்கு அல்ல, பேய்களுக்கே பலியிடுகிறார்களென்று சொல்லுகிறேன்; நீங்கள் பேய்களோடே ஐக்கியமாயிருக்க எனக்கு மன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ஞ்ஞானிகள் பலியிடுகிறவைகளை தேவனுக்கு அல்ல, பேய்களுக்கே பலியிடுகிறார்களென்று சொல்லுகிறேன்; நீங்கள் பேய்களோடே ஐக்கியமாயிருக்க எனக்கு மன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கர்த்தருடைய பாத்திரத்திலும் பேய்களுடைய பாத்திரத்திலும் பானம்பண்ணக்கூடாதே; நீங்கள் கர்த்தருடைய போஜனபந்திக்கும் பேய்களுடைய போஜனபந்திக்கும் பங்குள்ளவர்களாயிருக்கக்கூடாத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கர்த்தருடைய பாத்திரத்திலும் பேய்களுடைய பாத்திரத்திலும் பானம்பண்ணக்கூடாதே; நீங்கள் கர்த்தருடைய போஜனபந்திக்கும் பேய்களுடைய போஜனபந்திக்கும் பங்குள்ளவர்களாயிருக்கக்கூடாத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ம் கர்த்தருக்கு எரிச்சலை மூட்டலாமா? அவரிலும் நாம் பலவான்கள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ல்லாவற்றையும் அநுபவிக்க எனக்கு அதிகாரமுண்டு, ஆகிலும் எல்லாம் தகுதியாயிராது; எல்லாவற்றையும் அநுபவிக்க எனக்கு அதிகாரமுண்டு, ஆகிலும் எல்லாம் பக்திவிருத்தியை உண்டாக்க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ல்லாவற்றையும் அநுபவிக்க எனக்கு அதிகாரமுண்டு, ஆகிலும் எல்லாம் தகுதியாயிராது; எல்லாவற்றையும் அநுபவிக்க எனக்கு அதிகாரமுண்டு, ஆகிலும் எல்லாம் பக்திவிருத்தியை உண்டாக்க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வ்வொருவனும் தன் சுயபிரயோஜனத்தைத் தேடாமல், பிறனுடைய பிரயோஜனத்தைத் தேட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ையிலே விற்கப்படுகிற எதையும் வாங்கிப் புசியுங்கள்; மனச்சாட்சியினிமித்தம் நீங்கள் ஒன்றையும் விசாரிக்கவேண்டியத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ூமியும் அதின் நிறைவும், கர்த்தருடைய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்லாரும் மோசேக்குள்ளாக மேகத்தினாலும் சமுத்திரத்தினாலும் ஞானஸ்நானம்பண்ணப்ப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ன்றியும் அவிசுவாசிகளில் ஒருவன் உங்களை விருந்துக்கு அழைக்கும்போது, போக உங்களுக்கு மனதிருந்தால், மனச்சாட்சியினிமித்தம் ஒன்றையும் விசாரியாமல், உங்கள் முன் வைக்கப்படுகிற எதையும் புசிய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ன்றியும் அவிசுவாசிகளில் ஒருவன் உங்களை விருந்துக்கு அழைக்கும்போது, போக உங்களுக்கு மனதிருந்தால், மனச்சாட்சியினிமித்தம் ஒன்றையும் விசாரியாமல், உங்கள் முன் வைக்கப்படுகிற எதையும் புசியுங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இது விக்கிரகங்களுக்குப் படைக்கப்பட்டதென்று ஒருவன் உங்களுக்குச் சொன்னால், அப்படி அறிவித்தவனிமித்தமும் மனச்சாட்சியினிமித்தமும் புசியாதிருங்கள், பூமியும் அதின் நிறைவும் கர்த்தருடைய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யினும் இது விக்கிரகங்களுக்குப் படைக்கப்பட்டதென்று ஒருவன் உங்களுக்குச் சொன்னால், அப்படி அறிவித்தவனிமித்தமும் மனச்சாட்சியினிமித்தமும் புசியாதிருங்கள், பூமியும் அதின் நிறைவும் கர்த்தருடைய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னுடைய மனச்சாட்சியைக்குறித்து நான் இப்படிச் சொல்லாமல், மற்றொருவனுடைய மனச்சாட்சியைக் குறித்தே சொல்லுகிறேன். என் சுயாதீனம் மற்றொருவனுடைய மனச்சாட்சியினாலே குற்றமாய் எண்ணப்படவேண்டுவதென்ன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னுடைய மனச்சாட்சியைக்குறித்து நான் இப்படிச் சொல்லாமல், மற்றொருவனுடைய மனச்சாட்சியைக் குறித்தே சொல்லுகிறேன். என் சுயாதீனம் மற்றொருவனுடைய மனச்சாட்சியினாலே குற்றமாய் எண்ணப்படவேண்டுவதென்ன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நான் அதை ஸ்தோத்திரிப்புடனே அநுபவித்தால், ஸ்தோத்திரித்து அநுபவிக்கிற பொருளைக்குறித்து நான் தூஷிக்கப்படுவானேன்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நான் அதை ஸ்தோத்திரிப்புடனே அநுபவித்தால், ஸ்தோத்திரித்து அநுபவிக்கிற பொருளைக்குறித்து நான் தூஷிக்கப்படுவானேன்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 நீங்கள் புசித்தாலும், குடித்தாலும், எதைச் செய்தாலும், எல்லாவற்றையும் தேவனுடைய மகிமைக்கென்று செய்ய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என் சுயபிரயோஜனத்தைத் தேடாமல், அநேகருடைய பிரயோஜனத்தைத் தேடி, அவர்கள் இரட்சிக்கப்படும்படிக்கு, எவ்விதத்திலும் எல்லாருக்கும் பிரியமாய் நடக்கிறதுபோல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ல்லாரும் ஒரே ஞானபோஜனத்தைப் புசி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ும் யூதருக்கும், கிரேக்கருக்கும், தேவனுடைய சபைக்கும் இடறலற்றவர்களாயிருங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ும் யூதருக்கும், கிரேக்கருக்கும், தேவனுடைய சபைக்கும் இடறலற்றவர்களாயிர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ல்லாரும் ஒரே ஞானபானத்தைக் குடித்தார்கள். எப்படியெனில், அவர்களோடேகூடச் சென்ற ஞானக்கன்மலையின் தண்ணீரைக் குடித்தார்கள்; அந்தக் கன்மலை கிறிஸ்துவ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ல்லாரும் ஒரே ஞானபானத்தைக் குடித்தார்கள். எப்படியெனில், அவர்களோடேகூடச் சென்ற ஞானக்கன்மலையின் தண்ணீரைக் குடித்தார்கள்; அந்தக் கன்மலை கிறிஸ்துவ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ிருந்தும், அவர்களில் அதிகமானபேர்களிடத்தில் தேவன் பிரியமாயிருந்ததில்லை, ஆதலால் வனாந்தரத்திலே அவர்கள் அழிக்க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ச்சித்ததுபோல நாமும் பொல்லாங்கானவைகளை இச்சியாதபடிக்கு, இவைகள் நமக்குத் திருஷ்டாந்தங்கள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न तुम मूरत पूजने वाले बनों; जैसे कि उन में से कितने बन गए थे, जैसा लिखा है, कि लोग खाने-पी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े, और खेलने-कूदने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न हम व्यभिचार करें; जैसा उन में से कितनों ने किया: एक दिन में तेईस हजार मर गये 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न हम प्रभु को परखें; जैसा उन में से कितनों ने किया, और सांपों के द्वारा नाश कि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न तुम कुड़कुड़ाएं, जिस रीति से उन में से कितने कुड़कुड़ाए, और नाश करने वाले के द्वारा नाश क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यें सब बातें, जो उन पर पड़ी, दृष्टान्त की रीति पर भी: और वे हमारी चितावनी के लिये जो जग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न्तिम समय में रहते हैं लिखी गई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जो समझता है, कि मैं स्थिर हूं, वह चौकस रहे; कि कहीं गिर न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भाइयों, मैं नहीं चाहता, कि तुम इस बात से अज्ञात रहो, कि हमारे सब बाप दादे बादल के नीचे थ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किसी ऐसी परीक्षा में नहीं पड़े, जो मनुष्य के सहने से बाहर है: और परमेश्वर सच्चा है: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सामर्थ से बाहर परीक्षा में न पड़ने देगा, वरन परीक्षा के साथ निकास भी करेगा; कि तुम सह सक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 कारण, हे मेरे प्यारों मूर्ति पूजा से बच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ैं बुद्धिमान जानकर, तुम से कहता हूं: जो मैं कहता हूं, उसे तुम प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ह धन्यवाद का कटोरा, जिस पर हम धन्यवाद करते हैं, क्या मसीह के लोहू की सहभागिता नहीं? वह रो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े हम तोड़ते हैं, क्या वह मसीह की देह की सहभागिता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लिये, कि एक ही रोटी है सो हम भी जो बहुत हैं, एक देह हैं: क्योंकि हम सब उसी एक रोटी में भा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ो शरीर के भाव से इस्त्रएली हैं, उन को देखो: क्या बलिदानों के खाने वाले वेदी के सहभागी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मैं क्या कहता हूं क्या यह कि मूरत का बलिदान कुछ है, या मूरत कुछ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के सब समुद्र के बीच से पार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नहीं, वरन यह, कि अन्यजाति जो बलिदान करते हैं, वे परमेश्वर के लिये नहीं, परन्तु दुष्टात्मा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बलिदान करते हैं: और मैं नहीं चाहता, कि तुम दुष्टात्माओं के सहभाग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ुम प्रभु के कटोरे, और दुष्टात्माओं के कटोरे दोनों में से नहीं पी सकते! तुम प्रभु की मेज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ष्टात्माओं की मेज दोनों के साझी नहीं हो सक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ा हम प्रभु को रिस दिलाते हैं ?क्या हम उस से शक्तिमान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ब वस्तुएं मेरे लिये उचित तो हैं, परन्तु सब लाभ की नहीं: सब वस्तुएं मेरे लिये उचित तो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सब वस्तुओं से उन्नित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ोई अपनी ही भलाई को न ढूंढे, वरन औरों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ो कुछ कस्साइयों के यहां बिकता है, वह खाओ और विवेक के कारण कुछ न पूछ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ोंकि पृथ्वी और उसकी भरपूरी प्रभु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सब ने बादल में, और समुद्र में, मूसा का बपितिस्म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दि अविश्वासियों में से कोई तुम्हें नेवता दे, और तुम जाना चाहो, तो जो कुछ तुम्हार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 जाए वही खाओ: और विवेक के कारण कुछ न पूछ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यदि कोई तुम से कहे, यह तो मूरत को बलि की हुई वस्तु है, तो उसी बताने वाले के कारण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वेक के कारण न ख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मेरा मतलब, तेरा विवेक नहीं, परन्तु उस दूसरे का। भला, मेरी स्वतंत्रता दूसरे के विचार से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खी ज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दि मैं धन्यवाद करके साझी होता हूं, तो जिस पर मैं धन्यवाद करता हूं, उसके कारण मेरी बदनामीं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सो तुम चाहे खाओ, चाहे पीओ, चाहे जो कुछ करो, सब कुछ परमेश्वर की महीमा के लिये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ुम न यहूदियों, न यूनानियों, और न परमेश्वर की कलीसिया के लिये ठोकर के कारण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सब ने एक ही आत्मिक भोज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ैसा मैं भी सब बातों में सब को प्रसन्न रखता हूं, और अपना नहीं, परन्तु बहुतों का लाभ ढूंढ़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वे उद्धार प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सब ने एक ही आत्मिक जल पीया, क्योंकि वे उस आत्मिक चट्टान से पीते थे, जो उन के साथ-साथ चलती थ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ह चट्टान मसीह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न्तु परमेश्वर उन में के बहुतेरों से प्रसन्न न हुआ, इसलिये वे जंगल में ढेर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े बातें हमारे लिये दृष्टान्त ठहरी, कि जैसे उन्होंने लालच किया, वैसे हम बुरी वस्तुओं का लालच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