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hrist, in Thee my soul hath found, 
And found in Thee alone, 
The peace, the joy I sought so long, 
The bliss till now unkn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none but Christ can satisfy 
None other name for me : . . 
There's love, and life, and lasting joy 
Lord Jesus, found in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sighed for rest and happiness, 
I yearned for them, not Thee ; 
But while I passed my Saviour by, 
His love laid hold on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tried the broken cisterns, Lord, 
But ah ! the waters failed ! 
E'en as I stooped to drink they'd fled, 
And mocked me as I wailed. •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pleasures lost I sadly mourned, 
But never wept for Thee, 
Till grace the sightless eyes received 
Thy loveliness to s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2026-07-30T22:07:25Z</dcterms:created>
  <dcterms:modified xsi:type="dcterms:W3CDTF">2026-07-30T22:07:25Z</dcterms:modified>
  <dc:title>Hymn : 853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