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ூலோகம் உருவாகிய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லைகள் தோன்றுமு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யம்புவாய் என்று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ா பராபர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யிரம் ஆண்டு உம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ர் நாளைப் போலாம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ுகங்கள் தேவரீர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ர் இமைக்கொப்பா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ாவுக்குள்ளான மானிட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க்கவே மாட்டா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ர்த்தாவே, யுகயுக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ர்ந்த பூவைப்போல்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ிர்ந்து போ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கர்த்தாவே, யுக யுக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 துணை ஆயின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க்காட்டில் நற் சகாயர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 நித்திய வீடாவ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 துணை ஆயின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இன்னும் வரும் கால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 நம்பிக்கை ஆவீர்.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ம் ஆசனத்தின் நிழ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்தர் அடைக்கல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வன்மையுள்ள பு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ச்சய கேடகம்.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2026-06-10T10:04:25Z</dcterms:created>
  <dcterms:modified xsi:type="dcterms:W3CDTF">2026-06-10T10:04:25Z</dcterms:modified>
  <dc:title>துதிப் பாடல்கள் : 1040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