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ூலோகம் உருவாகிய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் தோன்றுமு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ம்புவாய் என்ற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 பராபர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யிரம் ஆண்டு உ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நாளைப் போலா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கங்கள் தேவரீர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 இமைக்கொப்ப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ாவுக்குள்ளான மானிட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க்கவே மாட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, யுகயு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பூவைப்போல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ிர்ந்து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ர்த்தாவே, யுக யு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துணை ஆய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ாட்டில் நற் சகாய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நித்திய வீடா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துணை ஆயி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ன்னும் வரும் கா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நம்பிக்கை ஆவீர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ஆசனத்தின் நிழ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 அடைக்கல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ன்மையுள்ள பு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 கேடகம்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2026-09-08T15:38:03Z</dcterms:created>
  <dcterms:modified xsi:type="dcterms:W3CDTF">2026-09-08T15:38:03Z</dcterms:modified>
  <dc:title>துதிப் பாடல்கள் : 1040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