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ாதே நீ திகைத்திடாதே
நான் காக்கும் தேவன் என்றாரே (2) கலங்கிடாதே.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ிதர்கள் அன்பு மறைந்து போனாலும் 
மானிலத்தோர் உன்னை மறந்து போனாலும் - (2) 
மலைகள் விலகி அகன்று போனாலும் 
மாறிடாதோர் உந்தன் ஆதாரம் நானே - (2)
அலைகள் மோதி படகு அசைந்தால் 
அமைதி தரவே வந்திடுவீர் அமைதி தரவே வந்திடு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கவலையால் உள்ளம் கலங்கி போனாலும் 
கண்ணீர்  உந்தன் உணவானாலும் - (2)
கஷ்டங்கள் உன்னை சூழ்ந்து கொண்டாலும் 
கரம் பிடித்தே உன்னை நடத்திடுவேனே - (2)
அலைகள் மோதி படகு அசைந்தால் 
அமைதி தரவே வந்திடுவீர் அமைதி தரவே வந்திடு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ந்தனின் கண்ணீர் துருத்தியை கண்டேன் 
உனக்காகவே மனம் உருகியே நின்றேன் - (2)
உந்தனை எந்தன் கரமதில் வரைந்து 
உனக்காக யாவையும் செய்து முடிப்பேன் - (2)
அலைகள் மோதி படகு அசைந்தால் 
அமைதி தரவே வந்திடுவீர் அமைதி தரவே வந்திடு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2026-07-31T14:59:58Z</dcterms:created>
  <dcterms:modified xsi:type="dcterms:W3CDTF">2026-07-31T14:59:58Z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