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ந்தியை ஆயத்தப்படுத்துங்கள், ஜாமக்காரரை வையுங்கள், புசியுங்கள் குடியுங்கள்; பிரபுக்களே, எழுந்து பரிசைகளுக்கு எண்ணெய் பூச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ந்தியை ஆயத்தப்படுத்துங்கள், ஜாமக்காரரை வையுங்கள், புசியுங்கள் குடியுங்கள்; பிரபுக்களே, எழுந்து பரிசைகளுக்கு எண்ணெய் பூச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ண்டவர் என்னை நோக்கி: நீ போய், காண்பதைத் தெரிவிக்கும்படி ஜாமக்காரனை வை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ண்டவர் என்னை நோக்கி: நீ போய், காண்பதைத் தெரிவிக்கும்படி ஜாமக்காரனை வை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ஒரு இரதத்தையும், ஜோடு ஜோடான குதிரைவீரரையும், ஜோடு ஜோடாகக் கழுதைகளின்மேலும் ஒட்டகங்களின்மேலும் ஏறிவருகிறவர்களையும் கண்டு, மிகுந்த கவனமாய்க் கவனித்துக்கொண்டே இருந்து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ஒரு இரதத்தையும், ஜோடு ஜோடான குதிரைவீரரையும், ஜோடு ஜோடாகக் கழுதைகளின்மேலும் ஒட்டகங்களின்மேலும் ஏறிவருகிறவர்களையும் கண்டு, மிகுந்த கவனமாய்க் கவனித்துக்கொண்டே இருந்து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ண்டவரே, நான் பகல்முழுதும் என் காவலிலே நின்று, இராமுழுதும் நான் என் காவலிடத்திலே தரித்திருக்கிறேன் என்று சிங்கத்தைப்போல் சத்தமிட்டுக் கூப்பிடுகி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ண்டவரே, நான் பகல்முழுதும் என் காவலிலே நின்று, இராமுழுதும் நான் என் காவலிடத்திலே தரித்திருக்கிறேன் என்று சிங்கத்தைப்போல் சத்தமிட்டுக் கூப்பிடுகி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ஒரு ஜோடு குதிரை பூண்ட இரதத்தின்மேல் ஏறியிருக்கிற ஒரு மனுஷன் வருகிறான்; பாபிலோன் விழுந்தது, விழுந்தது; அதின் விக்கிரகதேவர்களையெல்லாம் தரையோடே மோதி உடைத்தார் என்று பிரதியுத்தரம் சொல்லுகி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ஒரு ஜோடு குதிரை பூண்ட இரதத்தின்மேல் ஏறியிருக்கிற ஒரு மனுஷன் வருகிறான்; பாபிலோன் விழுந்தது, விழுந்தது; அதின் விக்கிரகதேவர்களையெல்லாம் தரையோடே மோதி உடைத்தார் என்று பிரதியுத்தரம் சொல்லுகி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டல் வனாந்தரத்தின் பாரம். சுழல்காற்று தென்திசையிலிருந்து எழும்பிக் கடந்துவருகிறதுபோல, பயங்கரமான தேசமாகிய வனாந்தரத்திலிருந்து அது வரு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ஒரு ஜோடு குதிரை பூண்ட இரதத்தின்மேல் ஏறியிருக்கிற ஒரு மனுஷன் வருகிறான்; பாபிலோன் விழுந்தது, விழுந்தது; அதின் விக்கிரகதேவர்களையெல்லாம் தரையோடே மோதி உடைத்தார் என்று பிரதியுத்தரம் சொல்லுகி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போரடிப்பின் தானியமே, களத்தின் கோதுமையே, இஸ்ரவேலின் தேவனாகிய சேனைகளின் கர்த்தரால் நான் கேள்விப்பட்டதை உங்களுக்கு அறிவித்த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போரடிப்பின் தானியமே, களத்தின் கோதுமையே, இஸ்ரவேலின் தேவனாகிய சேனைகளின் கர்த்தரால் நான் கேள்விப்பட்டதை உங்களுக்கு அறிவித்த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மாவின் பாரம். சேயீரிலிருந்து என்னை நோக்கி: ஜாமக்காரனே, இரவு எவ்வளவு சென்றது? என்று கூப்பிட்டுக் கேட்க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மாவின் பாரம். சேயீரிலிருந்து என்னை நோக்கி: ஜாமக்காரனே, இரவு எவ்வளவு சென்றது? என்று கூப்பிட்டுக் கேட்க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ஜாமக்காரன்: விடியற்காலம் வருகிறது இராக்காலமும் வருகிறது; நீங்கள் கேட்க மனதானால் திரும்பிவந்து கேளுங்கள் என்று சொல்லுகி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ஜாமக்காரன்: விடியற்காலம் வருகிறது இராக்காலமும் வருகிறது; நீங்கள் கேட்க மனதானால் திரும்பிவந்து கேளுங்கள் என்று சொல்லுகி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ரபியாவின் பாரம். திதானியராகிய பயணக்கூட்டங்களே, நீங்கள் அரபியாவின் காடுகளில் இராத்தங்குவ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ரபியாவின் பாரம். திதானியராகிய பயணக்கூட்டங்களே, நீங்கள் அரபியாவின் காடுகளில் இராத்தங்குவ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மாதேசத்தின் குடிகளே, நீங்கள் தாகமாயிருக்கிறவர்களுக்குத் தண்ணீர் கொண்டுபோய், தப்பி ஓடுகிறவர்களுக்கு அப்பங்கொடுக்க எதிர்கொண்டுபோ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டல் வனாந்தரத்தின் பாரம். சுழல்காற்று தென்திசையிலிருந்து எழும்பிக் கடந்துவருகிறதுபோல, பயங்கரமான தேசமாகிய வனாந்தரத்திலிருந்து அது வருகி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, பட்டயங்களுக்கும், உருவின கட்கத்துக்கும் நாணேற்றின வில்லுக்கும், யுத்தத்தின் கொடுமைக்கும் தப்பி ஓடு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, பட்டயங்களுக்கும், உருவின கட்கத்துக்கும் நாணேற்றின வில்லுக்கும், யுத்தத்தின் கொடுமைக்கும் தப்பி ஓடுகி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ண்டவர் என்னை நோக்கி: ஒரு கூலிக்காரனுடைய வருஷங்களுக்கொத்த ஒரே வருஷத்திலே கேதாருடைய மகிமையெல்லாம் அற்றுப்ப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ண்டவர் என்னை நோக்கி: ஒரு கூலிக்காரனுடைய வருஷங்களுக்கொத்த ஒரே வருஷத்திலே கேதாருடைய மகிமையெல்லாம் அற்றுப்போ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ேதார் புத்திரராகிய பராக்கிரம வில்வீரரின் தொகையில் மீதியானவர்கள் கொஞ்சப்பேராயிருப்பார்கள் என்றார்; இஸ்ரவேலின் தேவனாகிய கர்த்தர் இதை உரைத்த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ேதார் புத்திரராகிய பராக்கிரம வில்வீரரின் தொகையில் மீதியானவர்கள் கொஞ்சப்பேராயிருப்பார்கள் என்றார்; இஸ்ரவேலின் தேவனாகிய கர்த்தர் இதை உரைத்த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ொடிய தரிசனம் எனக்குத் தெரிவிக்கப்பட்டது; துரோகி துரோகம்பண்ணி பாழாக்கிறவன் பாழாக்கிக்கொண்டே இருக்கிறான்; ஏலாமே எழும்பு; மேதியாவிலே முற்றிக்கைபோடு; அதினாலே உண்டான தவிப்பையெல்லாம் ஒழியப்பண்ணின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ொடிய தரிசனம் எனக்குத் தெரிவிக்கப்பட்டது; துரோகி துரோகம்பண்ணி பாழாக்கிறவன் பாழாக்கிக்கொண்டே இருக்கிறான்; ஏலாமே எழும்பு; மேதியாவிலே முற்றிக்கைபோடு; அதினாலே உண்டான தவிப்பையெல்லாம் ஒழியப்பண்ணின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ொடிய தரிசனம் எனக்குத் தெரிவிக்கப்பட்டது; துரோகி துரோகம்பண்ணி பாழாக்கிறவன் பாழாக்கிக்கொண்டே இருக்கிறான்; ஏலாமே எழும்பு; மேதியாவிலே முற்றிக்கைபோடு; அதினாலே உண்டான தவிப்பையெல்லாம் ஒழியப்பண்ணின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, என் இடுப்பு மகா வேதனையால் நிறைந்திருக்கிறது; பிள்ளைபெறுகிறவளின் வேதனைகளுக்கு ஒத்த வேதனைகள் என்னைப் பிடித்தது; கேட்டதினால் உளைவுகொண்டு, கண்டதினால் கலங்கின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, என் இடுப்பு மகா வேதனையால் நிறைந்திருக்கிறது; பிள்ளைபெறுகிறவளின் வேதனைகளுக்கு ஒத்த வேதனைகள் என்னைப் பிடித்தது; கேட்டதினால் உளைவுகொண்டு, கண்டதினால் கலங்கின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இருதயம் திகைத்தது; திகில் என்னைத் திடுக்கிடப்பண்ணிற்று; எனக்கு இன்பந்தந்த இரவு பயங்கரமாயிற்ற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লোকরা ভাবছে সব কিছুই ভাল| তারা বলছে, “খাবার ও পান করার জন্য টেবিল প্রস্তুত কর!” ঠিক ঐ সম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ৈন্যরা বলছে, “রক্ষীদের নিয়োগ কর| আধিকারিকগণ উঠে পড় এবং তোমাদের বর্মকে পালিশ কর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ার প্রভু আমায় বললেন, “শহরে নজরদারি চালানোর জন্য একজন মানুষ খুঁজে আনো| ঐ লোকটি যা যা দেখেছে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শ্যই আমাকে জান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দি ঐ রক্ষী অশ্বারোহী সৈন্যদের, গাধা ও উটের সারিকে এগিয়ে আসতে দেখে তাহলে খুব সন্তর্পনে ও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থাবার্তা শুনতে চেষ্টা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রপর একদিন, সে সতর্ক বাণী দেবে: “সিংহ!” “প্রভু, প্রতিদিন আমি পর্য়বেক্ষণ কেন্দ্র থেকে লক্ষ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ি| প্রতি রাতে আমি আমার পাহারা দেবার জায়গায় দাঁড়িয়ে পাহারা দি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কিন্তু ওরা আসছে| আমি অশ্বারোহী সৈন্য এবং লোকদের সারি দেখছি|তখন এক বার্তাবাহক বলল, “বাবিলের পত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ে| বাবিল মাটিতে মুখ থুবড়ে পড়েছে| তার সমস্ত ভ্রান্ত দেবতার মূর্ত্তিগুলি মাটিতে আছড়ে টুকর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মুদ্রের তীরবর্তী মরুভূমিসম্পর্কে দুঃখ বার্তা: মরুভূমি থেকে কিছু বিপদ আসছে| যিহূদার দক্ষিণে মর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টুকরো করে ভাঙা হয়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িশাইয় বললেন, “হে আমার লোকরা, ইস্রায়েলের ঈশ্বর, প্রভু সর্বশক্তিমানের কাছ থেকে আমি যা 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নেছিলাম তা সবই তোমাদের জানিয়েছি| খামারে শস্য মাড়াই করার মতো তোমাদেরও মাড়ানো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দূমা সম্পর্কে বার্তা:সেযীর (এদম) থেকে কেউ আমায় ডাকল| সে বলল, “প্রহরী রাতের আর কতটুকু বাকি?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তক্ষণ এই অন্ধকার থাকব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হরী উত্তর দিল, “সকাল আসছে| কিন্তু তারপর আবার রাত আসবে| এরপরও যদি তোমার কিছু জিজ্ঞাস্য থাক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ফিরে এসো| (তখন আবার জিজ্ঞাসা)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রব সম্বন্ধে দুঃখের বার্তা:দদান থেকে এক দল ব্যবসাযী তাদের ব্যবসার জিনিসপত্র পশুর টানা গাড়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ক্য়ারাভান) চাপিয়ে নিয়ে আসছে| আরবের মরুভূমিতে কিছু গাছের কাছে তারা রাত কাট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ারা কিছু তৃষ্ণার্ত ভ্রমণকারীদের জল পান করালো| টেমার লোকরা ঐ ভ্রমণকারীদের খাদ্যও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ঞ্চল নেগেভ থেকে একটি বাতাসের ঝটকার মতো এটা আসছে| এটা ভয়ঙ্কর একটা দেশ থেকে আস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ঐসব লোক তরবারির নাগাল এড়িয়ে পালিয়ে বেড়াচ্ছে| তীরের আওতা থেকে তারা পালিয়ে বেড়া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্বংসী যুদ্ধের হাত থেকে বাঁচতে তারা পালিয়ে যাচ্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সদাপ্রভু আমায় বলেছিলেন যে এই সব ঘটবে| প্রভু বলেছিলেন, “এক বছরের মধ্যেই, যে ভাবে একজন ভাড়াট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হকারী সময় গোনে, কেদরের সমস্ত গৌরব অদৃশ্য হয়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ে সময় শুধু কয়েকজন তীরন্দাজ, কেদরের মহান সৈন্যরা বেঁচে থাকবে|” কারণ প্রভু, ইস্রায়েলের ঈশ্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ছ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ি দেখছি খুব ভয়ঙ্কর কিছু একটা ঘটবে| আমি দেখছি বিশ্বাসঘাতকরা তোমার বিরুদ্ধে| আমি দেখছি লো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সম্পদ লুঠ করে নিচ্ছে| এলম যাও এবং ঐ লোকদের বিরুদ্ধে লড়াই করো| মাদিযা শহরের চারদিকে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ৈন্যদের মোতাযেন কর এবং ওদের হারাও| আমি শহরের সমস্ত খারাপ জিনিসকে ধ্বংস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মি ঐসব ভয়ঙ্কর জিনিস দেখেছি| এখন আমি ভীত-সন্ত্রস্ত| ভয়ের কারণে পাকস্থলীতে ব্যথা পাচ্ছি| ঐ ব্য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সব যন্ত্রণার মতো| যা কিছু শুনছি তাই আমাকে ভয় পাইযে দিচ্ছে| যা কিছু দেখছি তাতে আমি ভয়ে কাঁপ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ি উদ্বিগ্ন, আমি ভয়ে কাঁপছি| এখন আমার মনোরম সন্ধ্যা ভয়ের রাতে পর্য়বসি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2026-08-01T10:22:25Z</dcterms:created>
  <dcterms:modified xsi:type="dcterms:W3CDTF">2026-08-01T10:22:25Z</dcterms:modified>
  <dc:title>ஏசாயா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