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presProps" Target="presProps.xml"/>
  <Relationship Id="rId33" Type="http://schemas.openxmlformats.org/officeDocument/2006/relationships/viewProps" Target="viewProps.xml"/>
  <Relationship Id="rId3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டல் வனாந்தரத்தின் பாரம். சுழல்காற்று தென்திசையிலிருந்து எழும்பிக் கடந்துவருகிறதுபோல, பயங்கரமான தேசமாகிய வனாந்தரத்திலிருந்து அது வருகிற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டல் வனாந்தரத்தின் பாரம். சுழல்காற்று தென்திசையிலிருந்து எழும்பிக் கடந்துவருகிறதுபோல, பயங்கரமான தேசமாகிய வனாந்தரத்திலிருந்து அது வருகிற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ொடிய தரிசனம் எனக்குத் தெரிவிக்கப்பட்டது; துரோகி துரோகம்பண்ணி பாழாக்கிறவன் பாழாக்கிக்கொண்டே இருக்கிறான்; ஏலாமே எழும்பு; மேதியாவிலே முற்றிக்கைபோடு; அதினாலே உண்டான தவிப்பையெல்லாம் ஒழியப்பண்ணின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ொடிய தரிசனம் எனக்குத் தெரிவிக்கப்பட்டது; துரோகி துரோகம்பண்ணி பாழாக்கிறவன் பாழாக்கிக்கொண்டே இருக்கிறான்; ஏலாமே எழும்பு; மேதியாவிலே முற்றிக்கைபோடு; அதினாலே உண்டான தவிப்பையெல்லாம் ஒழியப்பண்ணின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ேமாதேசத்தின் குடிகளே, நீங்கள் தாகமாயிருக்கிறவர்களுக்குத் தண்ணீர் கொண்டுபோய், தப்பி ஓடுகிறவர்களுக்கு அப்பங்கொடுக்க எதிர்கொண்டுபோங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கையால், என் இடுப்பு மகா வேதனையால் நிறைந்திருக்கிறது; பிள்ளைபெறுகிறவளின் வேதனைகளுக்கு ஒத்த வேதனைகள் என்னைப் பிடித்தது; கேட்டதினால் உளைவுகொண்டு, கண்டதினால் கலங்கின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கையால், என் இடுப்பு மகா வேதனையால் நிறைந்திருக்கிறது; பிள்ளைபெறுகிறவளின் வேதனைகளுக்கு ஒத்த வேதனைகள் என்னைப் பிடித்தது; கேட்டதினால் உளைவுகொண்டு, கண்டதினால் கலங்கின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 இருதயம் திகைத்தது; திகில் என்னைத் திடுக்கிடப்பண்ணிற்று; எனக்கு இன்பந்தந்த இரவு பயங்கரமாயிற்ற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 இருதயம் திகைத்தது; திகில் என்னைத் திடுக்கிடப்பண்ணிற்று; எனக்கு இன்பந்தந்த இரவு பயங்கரமாயிற்ற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கள், பட்டயங்களுக்கும், உருவின கட்கத்துக்கும் நாணேற்றின வில்லுக்கும், யுத்தத்தின் கொடுமைக்கும் தப்பி ஓடுகிற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தோ, ஒரு ஜோடு குதிரை பூண்ட இரதத்தின்மேல் ஏறியிருக்கிற ஒரு மனுஷன் வருகிறான்; பாபிலோன் விழுந்தது, விழுந்தது; அதின் விக்கிரகதேவர்களையெல்லாம் தரையோடே மோதி உடைத்தார் என்று பிரதியுத்தரம் சொல்லுகிற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ந்தியை ஆயத்தப்படுத்துங்கள், ஜாமக்காரரை வையுங்கள், புசியுங்கள் குடியுங்கள்; பிரபுக்களே, எழுந்து பரிசைகளுக்கு எண்ணெய் பூசுங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ந்தியை ஆயத்தப்படுத்துங்கள், ஜாமக்காரரை வையுங்கள், புசியுங்கள் குடியுங்கள்; பிரபுக்களே, எழுந்து பரிசைகளுக்கு எண்ணெய் பூசுங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ண்டவர் என்னை நோக்கி: நீ போய், காண்பதைத் தெரிவிக்கும்படி ஜாமக்காரனை வை என்ற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ண்டவர் என்னை நோக்கி: ஒரு கூலிக்காரனுடைய வருஷங்களுக்கொத்த ஒரே வருஷத்திலே கேதாருடைய மகிமையெல்லாம் அற்றுப்போ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ண்டவர் என்னை நோக்கி: ஒரு கூலிக்காரனுடைய வருஷங்களுக்கொத்த ஒரே வருஷத்திலே கேதாருடைய மகிமையெல்லாம் அற்றுப்போ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் ஒரு இரதத்தையும், ஜோடு ஜோடான குதிரைவீரரையும், ஜோடு ஜோடாகக் கழுதைகளின்மேலும் ஒட்டகங்களின்மேலும் ஏறிவருகிறவர்களையும் கண்டு, மிகுந்த கவனமாய்க் கவனித்துக்கொண்டே இருந்து: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் ஒரு இரதத்தையும், ஜோடு ஜோடான குதிரைவீரரையும், ஜோடு ஜோடாகக் கழுதைகளின்மேலும் ஒட்டகங்களின்மேலும் ஏறிவருகிறவர்களையும் கண்டு, மிகுந்த கவனமாய்க் கவனித்துக்கொண்டே இருந்து: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ண்டவரே, நான் பகல்முழுதும் என் காவலிலே நின்று, இராமுழுதும் நான் என் காவலிடத்திலே தரித்திருக்கிறேன் என்று சிங்கத்தைப்போல் சத்தமிட்டுக் கூப்பிடுகிற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ண்டவரே, நான் பகல்முழுதும் என் காவலிலே நின்று, இராமுழுதும் நான் என் காவலிடத்திலே தரித்திருக்கிறேன் என்று சிங்கத்தைப்போல் சத்தமிட்டுக் கூப்பிடுகிற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ேதார் புத்திரராகிய பராக்கிரம வில்வீரரின் தொகையில் மீதியானவர்கள் கொஞ்சப்பேராயிருப்பார்கள் என்றார்; இஸ்ரவேலின் தேவனாகிய கர்த்தர் இதை உரைத்த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தோ, ஒரு ஜோடு குதிரை பூண்ட இரதத்தின்மேல் ஏறியிருக்கிற ஒரு மனுஷன் வருகிறான்; பாபிலோன் விழுந்தது, விழுந்தது; அதின் விக்கிரகதேவர்களையெல்லாம் தரையோடே மோதி உடைத்தார் என்று பிரதியுத்தரம் சொல்லுகி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ன் போரடிப்பின் தானியமே, களத்தின் கோதுமையே, இஸ்ரவேலின் தேவனாகிய சேனைகளின் கர்த்தரால் நான் கேள்விப்பட்டதை உங்களுக்கு அறிவித்த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ன் போரடிப்பின் தானியமே, களத்தின் கோதுமையே, இஸ்ரவேலின் தேவனாகிய சேனைகளின் கர்த்தரால் நான் கேள்விப்பட்டதை உங்களுக்கு அறிவித்த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ுமாவின் பாரம். சேயீரிலிருந்து என்னை நோக்கி: ஜாமக்காரனே, இரவு எவ்வளவு சென்றது? என்று கூப்பிட்டுக் கேட்க;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ுமாவின் பாரம். சேயீரிலிருந்து என்னை நோக்கி: ஜாமக்காரனே, இரவு எவ்வளவு சென்றது? என்று கூப்பிட்டுக் கேட்க;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ற்கு ஜாமக்காரன்: விடியற்காலம் வருகிறது இராக்காலமும் வருகிறது; நீங்கள் கேட்க மனதானால் திரும்பிவந்து கேளுங்கள் என்று சொல்லுகிற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ரபியாவின் பாரம். திதானியராகிய பயணக்கூட்டங்களே, நீங்கள் அரபியாவின் காடுகளில் இராத்தங்குவீ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સમુદ્ર નજીકના વેરાન પ્રદેશને લગતી દેવવાણી: દક્ષિણમાં વાવંટોળિયાના સુસવાટાની જેમ, રણમાંથી, ભયાન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્રદેશમાંથી સૈન્ય આવી રહ્યું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મેં એક દુ:ખદાયી સંદર્શન જોયું છે; વિશ્વાસઘાતી છેતરતો જ જાય છે અને વિધ્વંસી વિનાશ કર્યે જ જાય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ોઇ કહે છે, “હે એલામ, ચઢાઇ કર! ઘેરો ઘાલ; હે માદાય! હું બાબિલને આપેલા દુ:ખભર્યા નિ:સાસાનો અંત લાવીશ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તેમાંના રહેવાસીઓ, તરસ્યાની પાસે જળ લાવો; ભાગી આવેલાઓને સામે જઇને રોટલો આપો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તે જોઇને વેદનાથી મારા અંગો કળે છે, પ્રસૂતાની પીડા જેવી પીડા મને ઘેરી વળે છે, હું એવો બાવરો થઇ ગય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ું કે કશું સાંભળી શકતો નથી, એવો ભયભીત થઇ ગયો છું કે કશું જોઇ શકતો ન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મારા મગજને ચક્કર આવે છે, હું ભયથી ધ્રૂજુ છું, જે સંધ્યાને હું ઝંખતો હતો તે જ મને ભયથી થથરાવ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રહ્યો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કારણ, એ લોકો તરવારથી, તાતી તરવારથી, ખેંચેલા ધનુષ્યથી અને ભીષણ યુદ્ધથી ભાગીને આવ્યા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જુઓ, આ મનુષ્યોની સવારી, બબ્બે સાથે ચાલનાર ઘોડેસવારો આવે છે.” તેણે ઉત્તરમાં કહ્યું, “બાબિલ પડ્ય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ત્યાં જોઉં છું તો ભાણાં પીરસાઇ ગયાં છે, જાજમ પથરાઇ ગઇ છે, “લોકો ખાય છે, પીએ છે,” ત્યાં હુકમ છૂટ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. “સરદારો ઊઠો, યુદ્ધ માટે ઢાલોને તૈયાર કરો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પછી યહોવા મારા દેવે મને એમ કહ્યું કે, “જા, ચોકીદાર ગોઠવી દે; અને એને કહે કે જે જુએ તેની ખબર કર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પછી યહોવાએ મને એમ કહ્યું કે, “એક જ વર્ષ જે ભાડે રાખેલા મજૂરોના કામના વર્ષ પ્રમાણે ગણતરી કરેલ છ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ૂરું થતાં જ કેદારની બધી જાહોજલાલીનો અંત આવ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જો તે બબ્બેની હારમાં ઘોડેસવારોને આવતા જુએ, માણસોને ગધેડા પર અને ઊંટ પર બેસીને આવતા જુએ, તો ખૂબ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ધ્યાનથી નજર રાખ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પછી તે ચોકીદારે સિંહની જેમ પોકાર કર્યો, “હે યહોવા મારા પ્રભુ, હું આખો દિવસ ચોકીના બુરજ પર ઊભ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રહું છું, આખી રાત હું મારી જગાએ ઊભો રહી ચોકી કરુ છ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અને કેદારના શૂરવીર ધનુર્ધારીઓમાંના થોડા જ બાકી રહેશે.” આ ઇસ્રાએલના દેવ યહોવાનાં વચન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, પડ્યું છે; તેના દેવોની બધી મૂર્તિઓને તેણે ભાંગી નાખીને ભોંયભેંગી કરી છ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હે મારા ઝુડાયેલા લોકો, તમને ઝુડવામાં અને ઝાટકવામાં આવ્યા છે, પણ હવે સૈન્યોના દેવ યહોવ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ઇસ્રાએલના દેવ પાસેથી મેં જે સાંભળ્યું છે, મેં તે જ તમને જણાવ્યું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દૂમાહને લગતી દેવવાણી. મને કોઇક આદોમથી વારંવાર પૂછી રહ્યું છે, “હે ચોકીદાર, આજે રાત્રે શું બન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રહ્યું છે? હે ચોકીદાર, આજે રાત્રે શું બની રહ્યું છે?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ચોકીદારે કહ્યું, “સવાર થાય છે, ને રાત પણ, જો તમારે પૂછવું જ હોય તો પૂછો; પાછા આવો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અરબસ્તાન વિષે દેવવાણી: હે દેદાનના કાફલાઓ, તમે અરબસ્તાનના ઝાંખરાઓ વચ્ચે રાત પસાર કરશ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2026-06-10T10:07:04Z</dcterms:created>
  <dcterms:modified xsi:type="dcterms:W3CDTF">2026-06-10T10:07:04Z</dcterms:modified>
  <dc:title>ஏசாயா : 21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