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ின் அருமையை அறிந்து வாழாவிடில்
கண்ணீர் விடுவா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ந்தின எரேமியா அனனியாவுக் குரைத்த
முடிவை நீ அறியாயோ? (2)
எந்தக் காலமும் சிரஞ்சீவியென் றெண்ணிடாமல்
ஏற்ற ஆயத்தமாய் எப்போதும் இருந்திடாய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ின் அருமையை அறிந்து வாழாவிடில்
கண்ணீர் விடுவா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ின் அருமையை அறிந்து வாழாவிடில்
கண்ணீர் விடுவா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லத்தில் பரனுனை நாட்டின நோக்கத்தை
சீலமாய் நினைத்தவர் மூலம் பிழைத்திடுவாய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ின் அருமையை அறிந்து வாழாவிடில்
கண்ணீர் விடுவா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தியை இழந்து தீய வழியிலே நீ நடந்தால்
வருங்கோபம் அறிந்திடாயோ? (2)
கதியாம் ரட்சண்ய வாழ்வைக் கண்டு நீ மகிழ்ந்திட
காலம் இதுவே நல்ல காலம் என்றறியாய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ின் அருமையை அறிந்து வாழாவிடில்
கண்ணீர் விடுவா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கத்தினில் ஊழியம் அகத்திடம் நிறைவேற
யேசுனை அழைத்தாரல்லோ, (2)
மகத்துவ வேலையை மறந்து தூங்குவாயானால்
பகற்கால முடியும் ராக்காலத்திலென்ன செய்வாய்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ின் அருமையை அறிந்து வாழாவிடில்
கண்ணீர் விடுவா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ோவாவின் காலத்தில் நூற்றிருபது ஆண்டு
நோக்கிப் பின் அழித்தாரன்றோ? (2)
தாவாத கிருபையால் தாங்கி உனக்களித்த
தவணையின் காலமிவ் வருட முடியலா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2026-07-30T10:28:29Z</dcterms:created>
  <dcterms:modified xsi:type="dcterms:W3CDTF">2026-07-30T10:28:29Z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