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derly guide us, O Shepherd of love,
To the green pastures and waters above, 
Guarding us ever by night and by day, 
Never from Thee would we str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ver ! . . . never ! . . . 
Never ! oh, never ! for Thou art the way 
Never ! . . . never ! . . . 
Never from Thee would we st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though the heavens with clouds 
be o'ercast !------ 
Fearful the tempest, and bitter the blast ! 
Still with the light of Thy Word on the way, 
Never from Thee would we str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ver our weakness Thy strength has 
been cast ;  
Keep us in meekness, Thine own till the last ;
Then, safely folded, with joy we shall say, 
Never from Thee would we str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2026-09-15T13:51:32Z</dcterms:created>
  <dcterms:modified xsi:type="dcterms:W3CDTF">2026-09-15T13:51:32Z</dcterms:modified>
  <dc:title>Hymn : 533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