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presProps" Target="presProps.xml"/>
  <Relationship Id="rId28" Type="http://schemas.openxmlformats.org/officeDocument/2006/relationships/viewProps" Target="viewProps.xml"/>
  <Relationship Id="rId2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மகிழ்ச்சியாய் நீதியைச் செய்கிறவர்களையும் உம்முடைய வழிகளில் உம்மை நினைக்கிறவர்களையும் சந்திக்கிறீர்; நாங்களோ, அவைகளுக்கு விரோதமாக எப்பொழுதும் பாவஞ்செய்தபடியினாலே தேவரீர் கடுங்கோபங்கொண்டீர்; இன்னமும் தப்பியிருக்கிறோம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மகிழ்ச்சியாய் நீதியைச் செய்கிறவர்களையும் உம்முடைய வழிகளில் உம்மை நினைக்கிறவர்களையும் சந்திக்கிறீர்; நாங்களோ, அவைகளுக்கு விரோதமாக எப்பொழுதும் பாவஞ்செய்தபடியினாலே தேவரீர் கடுங்கோபங்கொண்டீர்; இன்னமும் தப்பியிருக்கிறோம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ாங்கள் அனைவரும் தீட்டானவர்கள்போல இருக்கிறோம்; எங்களுடைய நீதிகளெல்லாம் அழுக்கான கந்தைபோல இருக்கிறது, நாங்கள் அனைவரும் இலைகளைப்போல் உதிருகிறோம்; எங்கள் அக்கிரமங்கள் காற்றைப்போல் எங்களை அடித்துக்கொண்டுபோகிறது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ாங்கள் அனைவரும் தீட்டானவர்கள்போல இருக்கிறோம்; எங்களுடைய நீதிகளெல்லாம் அழுக்கான கந்தைபோல இருக்கிறது, நாங்கள் அனைவரும் இலைகளைப்போல் உதிருகிறோம்; எங்கள் அக்கிரமங்கள் காற்றைப்போல் எங்களை அடித்துக்கொண்டுபோகிறது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உமது நாமத்தை நோக்கிக் கூப்பிடுகிறவனும், உம்மைப் பற்றிக்கொள்ளும்படிக்கு விழித்துக்கொள்ளுகிறவனும் இல்லை; தேவரீர் உம்முடைய முகத்தை எங்களை விட்டு மறைத்து, எங்கள் அக்கிரமங்களினிமித்தம் எங்களைக் கரையப்பண்ணுகிறீர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உமது நாமத்தை நோக்கிக் கூப்பிடுகிறவனும், உம்மைப் பற்றிக்கொள்ளும்படிக்கு விழித்துக்கொள்ளுகிறவனும் இல்லை; தேவரீர் உம்முடைய முகத்தை எங்களை விட்டு மறைத்து, எங்கள் அக்கிரமங்களினிமித்தம் எங்களைக் கரையப்பண்ணுகிறீர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ப்பொழுதும் கர்த்தாவே, நீர் எங்களுடைய பிதா, நாங்கள் களிமண்; நீர் எங்களை உருவாக்குகிறவர், நாங்கள் அனைவரும் உமது கரத்தின் கிரியை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ப்பொழுதும் கர்த்தாவே, நீர் எங்களுடைய பிதா, நாங்கள் களிமண்; நீர் எங்களை உருவாக்குகிறவர், நாங்கள் அனைவரும் உமது கரத்தின் கிரியை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கர்த்தாவே, அதிகமாய்க் கடுங்கோபங்கொள்ளாமலும், என்றைக்கும் அக்கிரமத்தை நினைத்துக்கொள்ளாமலும் இருப்பீராக; இதோ, பாரும், நாங்கள் அனைவரும் உம்முடைய ஜனங்களே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கர்த்தாவே, அதிகமாய்க் கடுங்கோபங்கொள்ளாமலும், என்றைக்கும் அக்கிரமத்தை நினைத்துக்கொள்ளாமலும் இருப்பீராக; இதோ, பாரும், நாங்கள் அனைவரும் உம்முடைய ஜனங்களே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ஆ, உமது நாமத்தைச் சத்துருக்களுக்குத் தெரியப்பண்ணுவதற்கும், ஜாதிகள் உம்முடைய சந்நிதிக்கு முன் தத்தளிப்பதற்கும்,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உமது பரிசுத்த பட்டணங்கள் வனாந்தரமாயின; சீயோன் வனாந்தரமாயிற்று; எருசலேம் பாழாய்க்கிடக்கிறது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எங்கள் பிதாக்கள் உம்மைத் துதித்த பரிசுத்தமும் மகிமையுமான எங்களுடைய ஆலயம் அக்கினிக்கு இரையாகி, இன்பமான எங்களுடைய ஸ்தானங்களெல்லாம் பாழாயின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எங்கள் பிதாக்கள் உம்மைத் துதித்த பரிசுத்தமும் மகிமையுமான எங்களுடைய ஆலயம் அக்கினிக்கு இரையாகி, இன்பமான எங்களுடைய ஸ்தானங்களெல்லாம் பாழாயின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கர்த்தாவே, இவைகள் இப்படியிருந்தும் அடக்கிக்கொண்டிருப்பீரோ? மவுனமாயிருந்து, அதிகமாய் எங்களைச் சிறுமைப்படுத்துவீரோ?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கர்த்தாவே, இவைகள் இப்படியிருந்தும் அடக்கிக்கொண்டிருப்பீரோ? மவுனமாயிருந்து, அதிகமாய் எங்களைச் சிறுமைப்படுத்துவீரோ?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ஆ, உமது நாமத்தைச் சத்துருக்களுக்குத் தெரியப்பண்ணுவதற்கும், ஜாதிகள் உம்முடைய சந்நிதிக்கு முன் தத்தளிப்பதற்கும்,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தேவரீர் வானங்களைக் கிழித்திறங்கி, உருக்கும் அக்கினி எரியுமாப்போலவும், அக்கினி தண்ணீரைப் பொங்கப்பண்ணுமாப்போலவும், பர்வதங்கள் உமக்குமுன்பாக உருகும்படி செய்யும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தேவரீர் வானங்களைக் கிழித்திறங்கி, உருக்கும் அக்கினி எரியுமாப்போலவும், அக்கினி தண்ணீரைப் பொங்கப்பண்ணுமாப்போலவும், பர்வதங்கள் உமக்குமுன்பாக உருகும்படி செய்யும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ாங்கள் எதிர்பார்த்திராத பயங்கரமான காரியங்களை நீர் செய்தபோது, நீர் இறங்கினீர், உமது சந்நிதியில் பர்வதங்கள் உருகிப்போயின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ாங்கள் எதிர்பார்த்திராத பயங்கரமான காரியங்களை நீர் செய்தபோது, நீர் இறங்கினீர், உமது சந்நிதியில் பர்வதங்கள் உருகிப்போயின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தேவனே, உமக்குக் காத்திருக்கிறவர்களுக்கு நீர் செய்பவைகளை, நீரேயல்லாமல் உலகத்தோற்றம்முதற்கொண்டு ஒருவரும் கேட்டதுமில்லை செவியால் உணர்ந்ததுமில்லை, அவைகளைக் கண்டதுமில்லை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தேவனே, உமக்குக் காத்திருக்கிறவர்களுக்கு நீர் செய்பவைகளை, நீரேயல்லாமல் உலகத்தோற்றம்முதற்கொண்டு ஒருவரும் கேட்டதுமில்லை செவியால் உணர்ந்ததுமில்லை, அவைகளைக் கண்டதுமில்லை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4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You meet him that rejoices and works righteousness, those that remember you in your ways: behol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 are angry; for we have sinned: in those is continuance, and we shall be sav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But we are all as an unclean thing, and all our righteousnesses are as filthy rags; and we all d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ade as a leaf; and our iniquities, like the wind, have taken us aw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there is none that calls upon your name, that stirs up himself to take hold of you: for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ve hid your face from us, and have consumed us, because of our iniquiti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But now, O LORD, you are our father; we are the clay, and you our potter; and we all are the wor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your h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Be not angry very sore, O LORD, neither remember iniquity for ever: behold, see, we plead to you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e are all your peop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Oh that you would rend the heavens, that you would come down, that the mountains might flow dow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Your holy cities are a wilderness, Zion is a wilderness, Jerusalem a desola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Our holy and our beautiful house, where our fathers praised you, is burned up with fire: and 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4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ur pleasant things are laid wast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4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Will you refrain yourself for these things, O LORD? will you hold your peace, and afflict 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4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very sor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t your presenc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s when the melting fire burns, the fire causes the waters to boil, to make your name known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s adversaries, that the nations may tremble at your presence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When you did terrible things which we looked not for, you came down, the mountains flowed down 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 presen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For since the beginning of the world men have not heard, nor perceived by the ear, neither h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eye seen, O God, beside you, what he has prepared for him that waits for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6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2026-06-10T10:09:36Z</dcterms:created>
  <dcterms:modified xsi:type="dcterms:W3CDTF">2026-06-10T10:09:36Z</dcterms:modified>
  <dc:title>ஏசாயா : 64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