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க்கு இருந்த பராக்கிரமசாலிகளின் நாமங்களாவன: தக்கெமோனியின் குமாரனாகிய யோசேப்பாசெபெத் என்பவன் சேர்வைக்காரரின் தலைவன்; இவன் எண்ணூறுபேர்களின்மேல் விழுந்து அவர்களை ஒருமிக்க வெட்டிப்போட்ட அதீனோஏஸ்னி ஊரானான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ுக்கு இரண்டாவது, அகோயின் குமரனாகிய தோதோவின் மகன் எலெயாசார் என்பவன்; இவன் பெலிஸ்தர் யுத்தத்திற்குக் கூடின ஸ்தலத்திலே இஸ்ரவேல் மனுஷர் போகையில், தாவீதோடே இருந்து, பெலிஸ்தரை நிந்தித்த மூன்று பராக்கிரமசாலிகளில் ஒருவன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ுக்கு இரண்டாவது, அகோயின் குமரனாகிய தோதோவின் மகன் எலெயாசார் என்பவன்; இவன் பெலிஸ்தர் யுத்தத்திற்குக் கூடின ஸ்தலத்திலே இஸ்ரவேல் மனுஷர் போகையில், தாவீதோடே இருந்து, பெலிஸ்தரை நிந்தித்த மூன்று பராக்கிரமசாலிகளில் ஒருவனாய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ுக்கு இரண்டாவது, அகோயின் குமரனாகிய தோதோவின் மகன் எலெயாசார் என்பவன்; இவன் பெலிஸ்தர் யுத்தத்திற்குக் கூடின ஸ்தலத்திலே இஸ்ரவேல் மனுஷர் போகையில், தாவீதோடே இருந்து, பெலிஸ்தரை நிந்தித்த மூன்று பராக்கிரமசாலிகளில் ஒருவன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ன் எழும்பித் தன் கைசலித்து, தன் கை பட்டயத்தோடு ஒட்டிக்கொள்ளுமட்டும் பெலிஸ்தரை வெட்டினான்; அன்றையதினம் கர்த்தர் பெரிய ரட்சிப்பை நடப்பித்தார்; ஜனங்கள் கொள்ளையிடமாத்திரம் அவனைப் பின்செ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ன் எழும்பித் தன் கைசலித்து, தன் கை பட்டயத்தோடு ஒட்டிக்கொள்ளுமட்டும் பெலிஸ்தரை வெட்டினான்; அன்றையதினம் கர்த்தர் பெரிய ரட்சிப்பை நடப்பித்தார்; ஜனங்கள் கொள்ளையிடமாத்திரம் அவனைப் பின்செ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வது, ஆகேயின் குமாரனாகிய சம்மா என்னும் ஆராரியன்; சிறுபயறு நிறைந்த வயலிருந்த இடத்திலே பெலிஸ்தர் ஏராளமாய்க் கூடி, ஜனங்கள் பெலிஸ்தரைக் கண்டு ஓடுகிறபே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வது, ஆகேயின் குமாரனாகிய சம்மா என்னும் ஆராரியன்; சிறுபயறு நிறைந்த வயலிருந்த இடத்திலே பெலிஸ்தர் ஏராளமாய்க் கூடி, ஜனங்கள் பெலிஸ்தரைக் கண்டு ஓடுகிறபே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ன் அந்த நிலத்தின் நடுவிலே நின்று அதைக் காப்பாற்றி, பெலிஸ்தரை மடங்கடித்துப்போட்டான்; அதனால் கர்த்தர் பெரிய ரட்சிப்பை நடப்பி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ப்பது தலைவருக்குள்ளே இந்தமூன்றுபேரும் அறுப்புநாளிலே அதுல்லாம் கெபியிலே தாவீதிடத்தில் போயிருந்தார்கள்; பெலிஸ்தரின் தண்டு ரெப்பாயீம் பள்ளத்தாக்கிலே பாளயமிறங்கினபோ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காலையில் மந்தாரமில்லாமல் உதித்து, மழைக்குப்பிற்பாடு தன் காந்தியினால் புல்லைப் பூமியிலிருந்து முளைக்கப்பண்ணுகிற சூரியனுடைய விடியற்கால வெளிச்சத்தைப்போல இருப்பார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ப்பது தலைவருக்குள்ளே இந்தமூன்றுபேரும் அறுப்புநாளிலே அதுல்லாம் கெபியிலே தாவீதிடத்தில் போயிருந்தார்கள்; பெலிஸ்தரின் தண்டு ரெப்பாயீம் பள்ளத்தாக்கிலே பாளயமிறங்கினபோ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அரணான ஒரு இடத்தில் இருந்தான்; அப்பொழுது பெலிஸ்தரின் தாணையம் பெத்லகேமிலே இ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அரணான ஒரு இடத்தில் இருந்தான்; அப்பொழுது பெலிஸ்தரின் தாணையம் பெத்லகேமிலே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வீது பெத்லகேமின் ஒலிமுகவாசலில் இருக்கிற கிணற்றின் தண்ணீரின்மேல் ஆவல்கொண்டு: என் தாகத்திற்குக் கொஞ்சந் தண்ணீர் கொண்டுவருகிறவன் யார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வீது பெத்லகேமின் ஒலிமுகவாசலில் இருக்கிற கிணற்றின் தண்ணீரின்மேல் ஆவல்கொண்டு: என் தாகத்திற்குக் கொஞ்சந் தண்ணீர் கொண்டுவருகிறவன் யார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இந்த மூன்று பராக்கிரமசாலிகளும் பெலிஸ்தரின் பாளயத்திலே துணிந்து புகுந்துபோய், பெத்லகேமின் ஒலிமுகவாசலில் இருக்கிற கிணற்றிலே தண்ணீர் மொண்டு,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இந்த மூன்று பராக்கிரமசாலிகளும் பெலிஸ்தரின் பாளயத்திலே துணிந்து புகுந்துபோய், பெத்லகேமின் ஒலிமுகவாசலில் இருக்கிற கிணற்றிலே தண்ணீர் மொண்டு,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இந்த மூன்று பராக்கிரமசாலிகளும் பெலிஸ்தரின் பாளயத்திலே துணிந்து புகுந்துபோய், பெத்லகேமின் ஒலிமுகவாசலில் இருக்கிற கிணற்றிலே தண்ணீர் மொண்டு,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தங்கள் பிராணனை எண்ணாமல் போய்வந்த அந்த மனுஷரின் இரத்தத்தைக் குடிக்கும் இந்தச்செயல் எனக்குத் தூரமாயிருப்பதாக என்றுசொல்லி, அதைக் குடிக்க மனதில்லாதிருந்தான்;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தங்கள் பிராணனை எண்ணாமல் போய்வந்த அந்த மனுஷரின் இரத்தத்தைக் குடிக்கும் இந்தச்செயல் எனக்குத் தூரமாயிருப்பதாக என்றுசொல்லி, அதைக் குடிக்க மனதில்லாதிருந்தான்;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காலையில் மந்தாரமில்லாமல் உதித்து, மழைக்குப்பிற்பாடு தன் காந்தியினால் புல்லைப் பூமியிலிருந்து முளைக்கப்பண்ணுகிற சூரியனுடைய விடியற்கால வெளிச்சத்தைப்போல இருப்பார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தங்கள் பிராணனை எண்ணாமல் போய்வந்த அந்த மனுஷரின் இரத்தத்தைக் குடிக்கும் இந்தச்செயல் எனக்குத் தூரமாயிருப்பதாக என்றுசொல்லி, அதைக் குடிக்க மனதில்லாதிருந்தான்;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பின் சகோதரனும் செருயாவின் குமாரனுமான அபிசாய் என்பவன், அந்த மூன்றுபேரில் பிரதானமானவன்; அவன் தன் ஈட்டியை ஓங்கி முந்நூறுபேரை மடங்கடித்ததினால், இந்த மூன்றுபேர்களில் பேர்பெற்றவனா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பின் சகோதரனும் செருயாவின் குமாரனுமான அபிசாய் என்பவன், அந்த மூன்றுபேரில் பிரதானமானவன்; அவன் தன் ஈட்டியை ஓங்கி முந்நூறுபேரை மடங்கடித்ததினால், இந்த மூன்றுபேர்களில் பேர்பெற்றவனா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மூன்றுபேர்களில் அவன் மேன்மையுள்ளவனாயிருந்ததினாலல்லவோ, அவர்களில் தலைவனானான்; ஆனாலும் அந்த முந்தின மூன்று பேருக்கு அவன் சமமானவன் அ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ாக்கிரமசாலியாகிய யோய்தாவின் குமாரனும் கப்செ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, உறைந்த மழைகாலத்தில் அவன் இறங்கிப்போய், ஒருகெபிக்குள் இருந்த ஒரு சிங்கத்தையும் கொன்றுபோ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ாக்கிரமசாலியாகிய யோய்தாவின் குமாரனும் கப்செ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, உறைந்த மழைகாலத்தில் அவன் இறங்கிப்போய், ஒருகெபிக்குள் இருந்த ஒரு சிங்கத்தையும் கொன்று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ாக்கிரமசாலியாகிய யோய்தாவின் குமாரனும் கப்செ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, உறைந்த மழைகாலத்தில் அவன் இறங்கிப்போய், ஒருகெபிக்குள் இருந்த ஒரு சிங்கத்தையும் கொன்று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யங்கரரூபமான ஒரு எகிப்தியனையும் கொன்றுபோட்டான்; அந்த எகிப்தியன் கையில் ஒரு ஈட்டியிருக்கையில், இவன் ஒரு தடியைப்பிடித்து, அவனிடத்தில் போய், அந்த எகிப்தியன் கையிலிருந்த ஈட்டியைப்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யங்கரரூபமான ஒரு எகிப்தியனையும் கொன்றுபோட்டான்; அந்த எகிப்தியன் கையில் ஒரு ஈட்டியிருக்கையில், இவன் ஒரு தடியைப்பிடித்து, அவனிடத்தில் போய், அந்த எகிப்தியன் கையிலிருந்த ஈட்டியைப்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யங்கரரூபமான ஒரு எகிப்தியனையும் கொன்றுபோட்டான்; அந்த எகிப்தியன் கையில் ஒரு ஈட்டியிருக்கையில், இவன் ஒரு தடியைப்பிடித்து, அவனிடத்தில் போய், அந்த எகிப்தியன் கையிலிருந்த ஈட்டியைப்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ுடைய வீடு தேவனிடத்தில் இப்படியிராதோ? சகலமும் திட்டம்பண்ணப்பட்டிருக்கிற நிச்சயமான நித்திய உடன்படிக்கையை என்னுடன் அவர் செய்திருக்கிறார்; ஆதலால் என்னுடைய எல்லா ரட்சிப்பும் எல்லா வாஞ்சையும் வளர்ந்தோங்கச் செய்யார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ை யோய்தாவின் குமாரனாகிய பெனாயா செய்தபடியினால், மூன்று பராக்கிரமசலிகளுக்குள்ளே பேர்பெற்றவனா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ுப்பதுபேரிலும் இவன் மேன்மையுள்ளவன்; ஆனாலும் அந்த முந்தின மூன்றுபேருக்கும் இவன் சமானமானவனல்ல; இ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ுப்பதுபேரிலும் இவன் மேன்மையுள்ளவன்; ஆனாலும் அந்த முந்தின மூன்றுபேருக்கும் இவன் சமானமானவனல்ல; இ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ின் தம்பி ஆசகேல் மற்ற முப்பதுபேரில் ஒருவன்; அவர்கள் யாரெனில், பெத்லகேம் ஊரானாகிய தோதோவின் குமாரன் எல்க்கானான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ின் தம்பி ஆசகேல் மற்ற முப்பதுபேரில் ஒருவன்; அவர்கள் யாரெனில், பெத்லகேம் ஊரானாகிய தோதோவின் குமாரன் எல்க்கானான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ரோதியனாகிய சம்மா, ஆரோதியனாகிய எலிக்கா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ல்தியனாகிய ஏலெஸ், இக்கேசின் குமாரனாகிய ஈரா என்னும் தெக்கோவிய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தோத்தியனாகிய அபியேசர், ஊசாத்தியனாகிய மெபுன்னாய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ோகியனாகிய சல்மோன், நெத்தோபாத்தியனாகிய மகராய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னாவின் குமாரனாகிய ஏலேப் என்னும் நெத்தோபாத்தியன், பென்யமீன் புத்திரரின் கிபியா ஊரானாகிய ரிபாயின் குமாரன் இத்தாய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ுடைய வீடு தேவனிடத்தில் இப்படியிராதோ? சகலமும் திட்டம்பண்ணப்பட்டிருக்கிற நிச்சயமான நித்திய உடன்படிக்கையை என்னுடன் அவர் செய்திருக்கிறார்; ஆதலால் என்னுடைய எல்லா ரட்சிப்பும் எல்லா வாஞ்சையும் வளர்ந்தோங்கச் செய்யாரோ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ரத்தோனியனாகிய பெனாயா, காகாஸ் நீரோடைகளின் தேசத்தானாகிய ஈத்தாய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ர்பாத்தியனாகிய அபிஅல்பொன், பருமியனாகிய அஸ்மாவேத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ல்போனியனாகிய எலியூபா, யாசேனின் குமாரரில் யோனத்தான் என்ப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ாரியனாகிய சம்மா, சாராரின் குமாரனாகிய அகியாம் என்னும் ஆராரியன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ாகாத்தியனின் குமாரனாகிய அகஸ்பாயிம் மகன் எலிப்பெலேத், கீலோனியனாகிய அகித்தோப்பேலின் குமாரன் எலியாம் என்ப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மேலியனாகிய எஸ்ராயி, அர்பியனாகிய பாராய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ோபா ஊரானாகிய நாத்தானின் குமாரன் ஈகால், காதியனாகிய பான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ம்மோனியனாகிய சேலேக், செருயாவின் குமாரனாகிய யோவாபின் ஆயுததாரியான பெரோத்தியனாகிய நகராய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்ரியனாகிய ஈரா, இத்ரியனாகிய காரேப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ஏத்தியனாகிய உரியா என்பவர்களே; ஆக முப்பத்தேழுபே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ேலியாளின் மக்கள் அனைவருமோ, கையினால் பிடிக்கப்படக் கூடாததாய் எறிந்துபோடப்படவேண்டிய முள்ளுக்குச் சமமானவ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டைய கடைசி வார்த்தைகள் மேன்மையாய் உயர்த்தப்பட்டு, யாக்கோபுடைய தேவனால் அபிஷேகம் பெற்று, இஸ்ரவேலின் சங்கீதங்களை இன்பமாய்ப்பாடின ஈசாயின் குமாரனாகிய தாவீது என்னும் புருஷன் சொல்லுகிறது என்னவென்றால்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டைய கடைசி வார்த்தைகள் மேன்மையாய் உயர்த்தப்பட்டு, யாக்கோபுடைய தேவனால் அபிஷேகம் பெற்று, இஸ்ரவேலின் சங்கீதங்களை இன்பமாய்ப்பாடின ஈசாயின் குமாரனாகிய தாவீது என்னும் புருஷன் சொல்லுகிறது என்னவென்றால்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டைய ஆவியானவர் என்னைக்கொண்டு பேசினார்; அவருடைய வசனம் என்னுடைய நாவில் இருந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ும் இஸ்ரவேலின் கன்மலையுமானவர் எனக்குச் சொல்லி உரைத்ததாவது: நீதிபரராய் மனுஷரை ஆண்டு, தெய்வபயமாய்த் துரைத்தனம்பண்ணுகிறவர் இருப்ப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ும் இஸ்ரவேலின் கன்மலையுமானவர் எனக்குச் சொல்லி உரைத்ததாவது: நீதிபரராய் மனுஷரை ஆண்டு, தெய்வபயமாய்த் துரைத்தனம்பண்ணுகிறவர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ை ஒருவன் தொடப்போனால், இருப்பாயுதத்தையும் ஈட்டித்தாங்கையும் கெட்டியாய்ப் பிடித்துகொள்ளவேண்டும்; அவைகள் இருக்கிற இடத்தில்தானே அக்கினியினால் முற்றும் சுட்டெரிக்கப்ப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ை ஒருவன் தொடப்போனால், இருப்பாயுதத்தையும் ஈட்டித்தாங்கையும் கெட்டியாய்ப் பிடித்துகொள்ளவேண்டும்; அவைகள் இருக்கிற இடத்தில்தானே அக்கினியினால் முற்றும் சுட்டெரிக்கப்பட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க்கு இருந்த பராக்கிரமசாலிகளின் நாமங்களாவன: தக்கெமோனியின் குமாரனாகிய யோசேப்பாசெபெத் என்பவன் சேர்வைக்காரரின் தலைவன்; இவன் எண்ணூறுபேர்களின்மேல் விழுந்து அவர்களை ஒருமிக்க வெட்டிப்போட்ட அதீனோஏஸ்னி ஊரானான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വൻ; എണ്ണൂറുപേരെ ഒരേ സമയത്തു ആക്രമിച്ചു കൊന്ന എസ്ന്യൻ അദീനോ ഇ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ന്റെ ശേഷം ഒരു അഹോഹ്യന്റെ മകനായ ദോദായിയുടെ മകൻ എലെയാസാർ; അവൻ ഫെലിസ്ത്യർ യുദ്ധ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ിയിരുന്ന സ്ഥലത്തുനിന്നു യിസ്രായേല്യർ പൊയ്ക്കളഞ്ഞപ്പോൾ ദാവീദിനോടുകൂടെ നിന്നു ഫെലിസ്ത്യ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ല്ലുവിളിച്ച മൂന്നു വീരന്മാരിൽ ഒരുത്തൻ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ൻ എഴുന്നേറ്റു കൈതളർന്നു വാളോടു പറ്റിപ്പോകുംവരെ ഫെലിസ്ത്യരെ വെട്ടി; അന്നു യഹോവ വലിയോരു ജ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ല്കി; കൊള്ളയിടുവാൻ മാത്രമേ പടജ്ജനം അവന്റെ അടുക്കൽ മടങ്ങിവന്നുള്ള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ന്റ ശേഷം ഹാരാർയ്യനായ ആഗേയുടെ മകനായ ശമ്മാ; ഒരിക്കൽ; ചെറുപയർ ഉള്ളോരു വയലിൽ കവർച്ച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െലിസ്ത്യർ കൂടിവന്നപ്പോൾ ജനം ഫെലിസ്ത്യരുടെ മുമ്പിൽനിന്നു 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നോ വയലിന്റെ നടുവിൽനിന്നു അതിനെ കാത്തു ഫെലിസ്ത്യരെ വെട്ടി; യഹോവ വലിയോരു ജയം നല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ുപ്പതു നായകന്മാരിൽ മൂന്നുപേർ കൊയ്ത്തുകാലത്തു അദുല്ലാംഗുഹയിൽ ദാവീദിന്റെ അടുക്കൽ ചെ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ൈവഭയത്തോടെ വാഴുന്നവൻ, മേഘമില്ലാത്ത പ്രഭാതകാലത്തു സുര്യോദയത്തിങ്കലെ പ്രകാശത്തിന്നു തുല്യ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െലിസ്ത്യരുടെ സൈന്യം രെഫായീംതാഴ്വരയിൽ പാളയമിറങ്ങ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ന്നു ദാവീദ് ദുർഗ്ഗത്തിൽ ആയിരുന്നു; ഫെലിസ്ത്യർക്കു ബേത്ത്ളേഹെമിൽ അക്കാലത്തു ഒരു കാവൽപട്ട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ബേത്ത്ളേഹെംപട്ടണവാതിൽക്കലെ കിണറ്റിൽനിന്നു വെള്ളം എനിക്കു കുടിപ്പാൻ ആർ കൊണ്ടുവന്നു തര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 ആർത്തിപൂണ്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പ്പോൾ ആ മൂന്നു വീരന്മാരും ഫെലിസ്ത്യരുടെ പാളയത്തിൽകൂടി കടന്നുചെന്നു ബേത്ത്ളേഹെംപട്ടണവാതിൽക്ക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ണറ്റിൽ നിന്നു വെള്ളം കോരി ദാവീദിന്റെ അടുക്കൽ കൊണ്ടുവന്നു; അവനോ അതു കുടിപ്പാൻ മനസ്സില്ല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െക്കു നിവേദിച്ചു ഒഴ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ഹോവേ, തങ്ങളുടെ പ്രാണനെ ഉപേക്ഷിച്ചുപോയ പുരുഷന്മാരുടെ രക്തം ഞാൻ കുടിക്കയോ? ഇതു ചെയ്‍വാൻ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ഗതിവരരുതേ എന്നു പറഞ്ഞു; അതു കുടിപ്പാൻ അവന്നു മനസ്സില്ലായിരുന്നു. ഇതാകുന്നു ഈ മൂന്നു വീര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ഴെക്കു പിമ്പു സൂര്യകാന്തിയാൽ ഭൂമിയിൽ മുളെക്കുന്ന ഇളമ്പുല്ലിന്നു തുല്യ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ോവാബിന്റെ സഹോദരനും സെരൂയയുടെ മകനുമായ അബീശായി മൂന്നുപേരിൽ തലവൻ ആയിരുന്നു. അവൻ തന്റെ കുന്ത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്നൂറുപേരുടെ നേരെ ഓങ്ങി, അവരെ കൊന്നു; അതുകൊണ്ടു അവൻ മൂവരിൽവെച്ചു കീർത്തി 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മൂവരിലും മാനം ഏറിയവൻ ആയിരുന്നു; അവർക്കു തലവനായ്തീർന്നു. എന്നാൽ അവൻ മറ്റെ മൂവരോളം വരി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കബ്സേലിൽ ഒരു പരാക്രമശാലിയുടെ മകനായ യെഹോയാദയുടെ മകൻ ബെനായാവും വീര്യപ്രവൃത്തികൾ ചെയ്തു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വാബിലെ അരീയേലിന്റെ രണ്ടു പുത്രന്മാരെ സംഹരിച്ചതുമല്ലാതെ ഹിമകാലത്തു ഒരു ഗുഹയിൽ ചെന്ന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ിംഹത്തെയും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ൻ കോമളനായ ഒരു മിസ്രയീമ്യനെയും സംഹരിച്ചു; മിസ്രയീമ്യന്റെ കയ്യിൽ ഒരു കുന്തം ഉണ്ടായിരുന്നു; അവന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വടിയുംകൊണ്ടു അവന്റെ അടുക്കൽ ചെന്നു മിസ്രയീമ്യന്റെ കയ്യിൽ നിന്നും കുന്തം പിടിച്ചുപ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ന്തംകൊണ്ടു അവനെ 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ൈവസന്നിധിയിൽ എന്റെ ഗൃഹം അതു പോലെയല്ലയോ? അവൻ എന്നോടു ഒരു ശാശ്വതനിയമം ചെയ്തുവല്ലോ: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ഇതു യെഹോയാദയുടെ മകനായ ബെനായാവു ചെയ്തു, മൂന്നു വീരന്മാരിൽ കീർത്തി 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മുപ്പതുപേരിൽ മാനമേറിയവനായിരുന്നു എങ്കിലും മറ്റെ മൂന്നുപേരോളം വരികയില്ല. ദാവീദ്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മ്പടിനായകന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ോവാബിയന്റെ സഹോദരനായ അസാഹേൽ മുപ്പതുപേരിൽ ഒരുത്തൻ ആയിരുന്നു; അവർ ആരെന്നാൽ: ബേത്ത്ളേഹെമ്യ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ോദോവിന്റെ മകൻ എൽഹാനാൻ, ഹരോദ്യൻ, ശമ്മാ, ഹരോദ്യൻ, എലീക്ക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പൽത്യൻ ഹേലെസ്, തെക്കോവ്യനായ ഇക്കേശിന്റെ മകൻ ഈര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നഥോത്യൻ, അബീയേസെർ, ഹൂശാത്യൻ, മെബുന്നായി, അഹോഹ്യൻ, സൽമോ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െത്തോഫാത്യൻ മഹര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നെത്തോഫാത്യനായ ബാനയുടെ മകൻ ഹേലെബ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ബെന്യാമീന്യരുടെ ഗിബെയയിൽനിന്നുള്ള രീബായിയുടെ മകൻ ഇത്ഥ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റ്റിലും സ്ഥാപിതവും സ്ഥിരവുമായിരിക്കുന്നു. അവൻ എനിക്കു സകലരക്ഷയും വാഞ്ഛയും തഴെപ്പിക്കയി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പിരാതോന്യൻ ബെനായ്യ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ഹലേഗാശുകാരൻ ഹിദ്ദായി, അർബാത്യൻ, അബീ-അല്ബോൻ, ബർഹൂമ്യൻ, അസ്മാവെത്ത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ശാൽബോന്യൻ എല്യഹ്ബാ, യാശേന്റെ പുത്രന്മാർ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ോനാഥാൻ, ഹരാർയ്യൻ, ശമ്മ, അരാർയ്യനായ ശാരാരിന്റെ മകൻ അഹീരാ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മാഖാത്യന്റെ മകനായ അഹശ്ബായിയുടെ മകൻ എലീഫേലെത്, ഗിലോന്യനായ അഹീഥോഫെലിന്റെ മകൻ എലീയാ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കർമ്മേല്യൻ ഹെസ്രോ, അർബ്യൻ പാറ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സോബക്കാരനായ നാഥാന്റെ മകൻ യിഗാ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ഗാദ്യൻ ബാനി, സെരൂയയുടെ മകനായ യോവാബിന്റെ ആയുധവാഹകന്മാരായ അമ്മോന്യൻ സേലെക്ക്, ബെരോത്യൻ നഹര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യിത്രിയൻ ഈരാ, യിത്രിയൻ ഗാരേബ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ഹിത്യൻ ഊരീയാവു ഇങ്ങനെ ആകെ മുപ്പത്തേഴ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സകലനീചന്മാരും എറിഞ്ഞുകിടക്കുന്നതും കൈകൊണ്ടു പിടിച്ചുകൂടാത്തതുമായ മുള്ളുപോലെ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ാവീദിന്റെ അന്ത്യവാക്യങ്ങളാവിതു: യിശ്ശായിപ്പുത്രൻ ദാവീദ് ചൊല്ലുന്നു; ഓന്നത്യം പ്രാപിച്ച പുരുഷ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ൊല്ലുന്നു; യാക്കോബിൻ ദൈവത്താൽ അഭിഷിക്തൻ, യിസ്രായേലിൻ മധുരഗായക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ോവയുടെ ആത്മാവു എന്നിൽ സംസാരിക്കുന്നു; അവന്റെ വചനം എന്റെ നാവിന്മേൽ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ിസ്രായേലിന്റെ ദൈവം കല്പിച്ചു; യിസ്രായേലിൻ പാറ എന്നോടു അരുളിച്ചെയ്തു: മനുഷ്യരെ നീതിമാ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രിക്കുന്നവ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യെ തൊടുവാൻ തുനിയുന്നവൻ ഇരിമ്പും കുന്തപ്പിടിയും ധരിച്ചിരിക്കേണം; അവയെ അവ കിടക്കുന്നേടത്ത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 വെച്ചു ചുട്ടു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ദാവീദിന്നു ഉണ്ടായിരുന്ന വീരന്മാരുടെ പേരുകളാവിതു: തഹ്കെമോന്യൻ യോശേബ്-ബശ്ശേബെത്ത്; അവൻ നായകന്മാ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2026-09-07T01:01:47Z</dcterms:created>
  <dcterms:modified xsi:type="dcterms:W3CDTF">2026-09-07T01:01:47Z</dcterms:modified>
  <dc:title>2 ശമൂവേൽ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